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
  </p:notesMasterIdLst>
  <p:sldIdLst>
    <p:sldId id="291" r:id="rId2"/>
    <p:sldId id="281" r:id="rId3"/>
    <p:sldId id="290" r:id="rId4"/>
    <p:sldId id="293" r:id="rId5"/>
    <p:sldId id="294" r:id="rId6"/>
    <p:sldId id="296" r:id="rId7"/>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1pPr>
    <a:lvl2pPr marL="4572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2pPr>
    <a:lvl3pPr marL="9144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3pPr>
    <a:lvl4pPr marL="13716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4pPr>
    <a:lvl5pPr marL="18288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5pPr>
    <a:lvl6pPr marL="2286000" algn="l" defTabSz="914400" rtl="0" eaLnBrk="1" latinLnBrk="0" hangingPunct="1">
      <a:defRPr kern="1200">
        <a:solidFill>
          <a:schemeClr val="tx1"/>
        </a:solidFill>
        <a:latin typeface="Calibri" pitchFamily="34" charset="0"/>
        <a:ea typeface="ＭＳ Ｐゴシック" pitchFamily="1" charset="-128"/>
        <a:cs typeface="+mn-cs"/>
      </a:defRPr>
    </a:lvl6pPr>
    <a:lvl7pPr marL="2743200" algn="l" defTabSz="914400" rtl="0" eaLnBrk="1" latinLnBrk="0" hangingPunct="1">
      <a:defRPr kern="1200">
        <a:solidFill>
          <a:schemeClr val="tx1"/>
        </a:solidFill>
        <a:latin typeface="Calibri" pitchFamily="34" charset="0"/>
        <a:ea typeface="ＭＳ Ｐゴシック" pitchFamily="1" charset="-128"/>
        <a:cs typeface="+mn-cs"/>
      </a:defRPr>
    </a:lvl7pPr>
    <a:lvl8pPr marL="3200400" algn="l" defTabSz="914400" rtl="0" eaLnBrk="1" latinLnBrk="0" hangingPunct="1">
      <a:defRPr kern="1200">
        <a:solidFill>
          <a:schemeClr val="tx1"/>
        </a:solidFill>
        <a:latin typeface="Calibri" pitchFamily="34" charset="0"/>
        <a:ea typeface="ＭＳ Ｐゴシック" pitchFamily="1" charset="-128"/>
        <a:cs typeface="+mn-cs"/>
      </a:defRPr>
    </a:lvl8pPr>
    <a:lvl9pPr marL="3657600" algn="l" defTabSz="914400" rtl="0" eaLnBrk="1" latinLnBrk="0" hangingPunct="1">
      <a:defRPr kern="1200">
        <a:solidFill>
          <a:schemeClr val="tx1"/>
        </a:solidFill>
        <a:latin typeface="Calibri" pitchFamily="34" charset="0"/>
        <a:ea typeface="ＭＳ Ｐゴシック" pitchFamily="1"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51"/>
    <a:srgbClr val="FFFFFF"/>
    <a:srgbClr val="39B0D4"/>
    <a:srgbClr val="9BBB59"/>
    <a:srgbClr val="727272"/>
    <a:srgbClr val="01000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648" y="48"/>
      </p:cViewPr>
      <p:guideLst>
        <p:guide orient="horz" pos="2160"/>
        <p:guide pos="3840"/>
      </p:guideLst>
    </p:cSldViewPr>
  </p:slid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22:31:22.256"/>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22:14:36.615"/>
    </inkml:context>
    <inkml:brush xml:id="br0">
      <inkml:brushProperty name="width" value="0.35" units="cm"/>
      <inkml:brushProperty name="height" value="0.35" units="cm"/>
      <inkml:brushProperty name="color" value="#FFFFFF"/>
    </inkml:brush>
  </inkml:definitions>
  <inkml:trace contextRef="#ctx0" brushRef="#br0">9527 1820 24575,'-1'19'0,"0"1"0,-2-1 0,-6 28 0,4-21 0,-115 408-675,-40 4-511,142-391 1081,-125 327-878,-20 64 0,-221 767-1309,89 21-306,240-912 1717,24-90 613,18-78 865,12-134-524,1 0 0,0 0 0,1 0 0,3 21 0,-4-32-53,0 0-1,0-1 1,0 1 0,0 0 0,1 0-1,-1 0 1,0 0 0,1 0-1,-1 0 1,1 0 0,-1-1 0,1 1-1,-1 0 1,1 0 0,0-1 0,-1 1-1,1 0 1,0-1 0,0 1-1,-1 0 1,1-1 0,0 1 0,0-1-1,0 0 1,0 1 0,0-1-1,-1 0 1,1 1 0,0-1 0,0 0-1,0 0 1,0 0 0,0 0 0,0 0-1,0 0 1,0 0 0,0 0-1,0 0 1,0 0 0,0-1 0,1 0-1,6-2 79,0-2-1,-1 1 0,0-1 0,0 0 0,-1-1 0,1 0 0,-1 0 0,8-11 1,23-27 94,37-60 0,70-138 27,13-86 565,-76 131-827,-9-4 0,-8-3-1,45-258 1,-84 303-161,8-241 0,-33 272 136,-5-1-1,-28-168 1,17 208-93,-4 1 0,-3 1 0,-5 1-1,-3 2 1,-80-156 0,82 190 49,-2 1 0,-2 2 0,-2 1-1,-2 2 1,-1 1 0,-3 2 0,-2 2 0,-1 1-1,-1 3 1,-67-39 0,67 49-18,-1 2 1,-1 3-1,0 1 1,-2 2-1,0 3 0,-85-14 1,94 23 108,-1 1 0,1 2 1,-1 2-1,0 2 0,1 2 1,-1 1-1,1 2 0,-73 23 0,73-14 22,1 1-1,1 1 1,0 3-1,1 1 1,2 1-1,0 3 1,2 0-1,0 2 1,-45 52-1,32-25-11,2 1 0,3 3 0,3 1 0,2 1-1,-29 72 1,25-40-71,5 3-1,-26 109 0,26-45 17,6 2 0,-10 239-1,51 335-51,42-274 72,20-69-134,8-87 217,-4-89 287,-59-175-201,30 53-1,-43-85-6,1 0-1,-1 0 0,2-1 1,-1 0-1,11 9 0,-15-15-56,0-1-1,0 0 1,0 1-1,0-2 1,0 1-1,1 0 0,-1-1 1,1 1-1,-1-1 1,1 0-1,-1 0 1,1 0-1,0-1 0,0 1 1,-1-1-1,1 0 1,0 0-1,7-2 1,-2 0 50,-1 0 0,1-1 0,-1-1 0,1 0 1,-1 0-1,0 0 0,-1-1 0,11-8 1,12-11 381,53-56 1,68-95 491,45-87-16,56-106-376,54-109-1262,426-754-1503,-111-55-567,-511 994 1758,-53 95 17,-55 188 904,0 0 0,-1 0 0,0 0-1,0 1 1,-1-1 0,0 0-1,0 0 1,-3-9 0,3 17 65,0 0 0,0 0 0,-1 0 0,1 1 0,0-1 1,-1 0-1,1 0 0,-1 0 0,1 1 0,-1-1 0,1 0 0,-1 1 0,0-1 1,1 1-1,-1-1 0,0 0 0,0 1 0,1-1 0,-1 1 0,0 0 1,0-1-1,1 1 0,-1 0 0,0-1 0,0 1 0,0 0 0,0 0 0,0 0 1,-1 0-1,-1 0 43,-1 1 0,0 0 0,1 0 0,-1 0 1,1 1-1,0-1 0,-1 1 0,1 0 0,0 0 1,0 0-1,-4 4 0,-23 19 282,2 2-1,-35 42 1,-122 164 655,-68 132-37,-54 129-437,-27 111-1201,-255 653-1123,125 50-302,347-857 1134,56-119 324,44-110 1135,17-202-411,0 0 0,2 1 0,0-1-1,8 30 1,-9-46-17,0 0 0,1 0 0,-1 0 0,1-1 0,-1 1 0,1 0 0,0-1 0,0 1 0,1-1 0,-1 0 0,1 0 0,-1 0 0,1 0 0,0 0 0,0-1 0,6 5 0,-5-6 10,0 0 0,0 0 0,0 0 0,0 0 0,0 0 0,0-1 0,0 0 0,0 0 0,0 0 0,0 0 0,0-1 0,0 0 0,0 0 0,0 0 0,0 0 0,7-3 0,9-5 139,-1 0 0,0-2-1,-1 0 1,26-21-1,10-11 296,61-66-1,99-136 492,31-108 0,9-103-327,-117 163-981,-13-5 1,-13-5-1,93-412 0,-117 239 162,-74 363-247,-3-175 0,-12 235 214,-2-1 0,-3 1 0,-2 1 0,-16-56 0,16 81 124,0 1-1,-2 0 1,-1 0 0,-1 1-1,-1 1 1,-1 0 0,-1 1-1,-1 0 1,-1 1 0,-1 2-1,-1 0 1,-32-25-1,23 24 71,-1 2-1,-1 1 0,0 1 0,-2 2 0,1 1 0,-2 2 0,0 1 0,0 2 0,-51-7 0,16 7 37,0 4 0,-1 2 0,0 4-1,1 3 1,-1 2 0,1 4 0,1 3-1,-118 37 1,91-16 11,2 3 1,1 5-1,2 4 0,2 4 0,-119 88 1,118-69 141,4 3 0,3 5 0,3 2 0,-121 160 0,153-173-117,2 1 1,4 3-1,2 2 1,4 1-1,3 1 1,3 2-1,-24 104 1,44-143-44,3 0 0,0 0 0,3 0 0,1 1 1,2-1-1,1 1 0,12 68 0,-8-84-17,1 0 0,1 0 0,1-1 0,0 0 0,2-1 0,0 0 0,1 0 0,2-1 0,0 0-1,0-1 1,2-1 0,0 0 0,35 28 0,-22-24-9,0-2-1,1-1 0,1-2 0,1 0 0,1-2 1,0-2-1,0-1 0,1-1 0,0-2 1,39 5-1,8-4-10,-1-4 1,1-3 0,108-11-1,200-49-130,-162 6 117,-3-10 0,-2-10 0,-4-10 0,-3-8 0,-5-10 0,303-196 0,-336 172 185,-143 99 101,40-40 0,-69 60-238,1 0 0,-1 0-1,0 0 1,4-8 0,-8 12-14,1 0 0,0 0 0,-1 0 0,1 0 0,-1 0-1,0-1 1,1 1 0,-1 0 0,0 0 0,0-1 0,0 1 0,0 0 0,0-1 0,0 1 0,0 0 0,0 0 0,-1-3 0,1 3 5,-1 0 1,0 0-1,1 0 1,-1 0-1,0 0 1,0 0 0,0 0-1,0 1 1,0-1-1,0 0 1,0 0 0,0 1-1,0-1 1,0 0-1,0 1 1,0-1-1,-1 1 1,0-1 0,-5 0 78,0-1 1,0 1 0,0 0 0,-10 0 0,-25 3 202,0 1 0,-56 12 0,-228 62 70,-162 70-682,-143 73 53,-1882 793-3098,2175-853 2516,297-139 648,0 2 0,-59 45 0,96-65 184,0 0-1,0 1 1,0 0-1,1-1 1,-1 2-1,1-1 1,-5 9-1,8-12 12,-1 0-1,1 0 1,-1 0-1,1 0 1,0 0-1,0 0 1,-1 0-1,1 0 1,0 0 0,0 0-1,0 0 1,0 0-1,0 0 1,0 0-1,1 0 1,-1 0-1,0 0 1,0 0-1,1 0 1,-1 0 0,1 0-1,-1 0 1,1 0-1,-1 0 1,1-1-1,-1 1 1,1 0-1,1 1 1,1 0 0,0 1 0,1-1 0,-1 0 0,1 0 0,0-1 0,0 1 0,0-1 0,-1 0 0,9 2 0,9 1 0,40 1 0,216-15 0,146-40-53,124-37-157,1727-341 359,-2131 401-181,265-55-142,-127 24 131,-137 21 43,-144 37 0,1 0 0,0 0 0,0 0 0,0 0 0,0 0 0,-1-1 0,1 1 0,0 0 0,0-1 0,-1 1 0,1-1 0,0 1 0,-1-1 0,1 1 0,0-1 0,-1 1 0,1-1 0,-1 0 0,1 1 0,-1-1 0,1 0 0,-1 1 0,1-2 0,-2 1 0,0 0 0,0 0 0,-1 1 0,1-1 0,0 0 0,0 1 0,-1-1 0,1 1 0,0-1 0,-1 1 0,1-1 0,-1 1 0,1 0 0,0 0 0,-3 0 0,-174-8 0,-204 8-56,-233 3-170,-208 4 137,-2771 209-1644,3054-153 897,189-12 447,171-15 1081,178-36-651,-1 1 0,0 0 0,1 0 0,-1 0 0,1 0 0,-1 0 0,1 0 0,-1 1 0,-2 2 0,6 1 123,11 0-41,24 0-78,1-1-1,40-2 1,248-7-45,170-29 49,141-37 149,100-30-148,2007-361 56,-2340 386 320,-279 53-338,132-29 145,-357 73-187,-16 1-49,-240 52 84,-197 41 242,-205 42-242,-173 37-81,-527 134-455,20 68-771,758-160 300,206-27 196,421-181 778,1 2 0,1 3 1,-70 57-1,109-78-29,-1 1 0,1 1 1,-14 20-1,22-27 1,0 1 0,1 0 0,0 0 0,0 0 0,0 0 0,1 0 0,-2 12 1,4-14 7,0 0 0,0 1 0,1-1 0,0 0 0,0 0 0,0 0 1,1 1-1,0-1 0,0 0 0,4 9 0,-2-6 38,1-1-1,0 1 1,1-1-1,0 0 1,0 0 0,1 0-1,12 12 1,4 0 65,1-1 1,1-1-1,0-1 0,2-1 1,0-1-1,36 15 1,34 11 232,167 46 1,244 26 411,129-20-530,960 29-161,-2-94-890,-1248-30 595,-13-3 63,-446 17 1862,-103 6-1244,-86 9-230,-1905 268 4306,2118-279-3668,73-10-618,25-4-123,36-1-75,533-68-63,-363 30 983,-187 33 115,-69 17-230,-744 237-367,16 64-1611,714-288 1083,-70 44 1,118-66 69,0 1 1,1 0-1,-1 0 1,1 0-1,-9 11 1,14-14-16,-1 0 1,1 0 0,0 0-1,0 0 1,0 0 0,0 1 0,0-1-1,1 0 1,-1 0 0,1 0-1,-1 1 1,1-1 0,0 0-1,0 1 1,0-1 0,0 0 0,0 1-1,0-1 1,1 0 0,-1 0-1,1 1 1,1 2 0,0 1 201,3 6 49,-1 1-1,4 18 0,-7-25-282,0-1-1,-1 1 1,0-1-1,0 1 1,-1-1-1,1 1 0,-1-1 1,-3 11-1,-1-2 5,-1 0 0,0 0 0,-1 0 0,-15 22 0,-43 50 0,39-54 0,-132 166 0,149-189 0,0 0 0,0 0 0,-1-1 0,0-1 0,-1 1 0,0-2 0,0 1 0,0-2 0,-18 7 0,-9 2 0,-63 12 0,59-19 0,0-2 0,-1-1 0,0-2 0,1-3 0,-70-8 0,58 0 0,-1-2 0,-59-21 0,107 30 0,-1 0 0,1-1 0,0 0 0,0-1 0,1 1 0,-8-6 0,11 6 0,0 1 0,1-1 0,-1 1 0,1-1 0,-1 0 0,1 0 0,0 0 0,0 0 0,1 0 0,-1-1 0,1 1 0,-1 0 0,1-1 0,-1-6 0,-2-21 0,2 1 0,1 0 0,1-1 0,5-32 0,0-13 0,-3-532 0,-3 323 0,1-1785 0,5 1971 0,31-169 0,-21 175 0,11-39 0,-14 83 0,-2-2 0,4-88 0,-14-416 0,-2 215 0,2-976 0,-18 1058 0,1-14 0,19-887 0,-3 620 0,-2 488 0,-12-75 0,6 73 0,-1-71 0,10 88 0,2-255 0,-1 281 0,0 0 0,1 1 0,0 0 0,1-1 0,0 1 0,7-15 0,-8 19 0,1-1 0,0 0 0,0 1 0,1 0 0,0 0 0,0 0 0,0 0 0,0 0 0,1 1 0,9-7 0,-13 10 0,1 0 0,-1 1 0,1-1 0,-1 1 0,1-1 0,-1 1 0,1 0 0,0 0 0,-1-1 0,1 1 0,0 0 0,-1 0 0,1 1 0,0-1 0,-1 0 0,1 1 0,-1-1 0,1 0 0,-1 1 0,1 0 0,-1-1 0,1 1 0,-1 0 0,1 0 0,-1 0 0,0 0 0,1 0 0,-1 0 0,0 0 0,2 2 0,2 4 0,1 0 0,-1 0 0,0 0 0,6 11 0,9 22 0,-1 2 0,14 44 0,20 89 0,-50-166 0,13 54 0,-3 1 0,6 79 0,-9 130 0,-11 1010 0,18-997 0,-2-70 0,-10 620 0,-7-465 0,2 4618 0,0-4981 0,1 1 0,0-1 0,1 1 0,-1-1 0,2 0 0,-1 0 0,5 10 0,29 51 0,-11-24 0,-23-41 0,0 1 0,1-1 0,0 0 0,-1 0 0,2 0 0,-1 0 0,0-1 0,1 1 0,-1-1 0,1 0 0,0 0 0,0 0 0,1-1 0,7 5 0,-5-5 0,1 0 0,0 0 0,0 0 0,0-1 0,0 0 0,0 0 0,0-1 0,11-1 0,-13 0 0,-1 0 0,0 0 0,0 0 0,-1-1 0,1 0 0,0 0 0,0 0 0,-1 0 0,1-1 0,-1 0 0,0 0 0,0 0 0,0 0 0,0-1 0,0 1 0,-1-1 0,0 0 0,4-5 0,2-5 0,-1 1 0,0-2 0,0 1 0,7-24 0,-5 9 0,-2 0 0,-1-1 0,-2 0 0,4-56 0,-10-127 0,-2 130 0,-2-140 0,-4-338 0,9-562 0,-2 1062 0,-13-65 0,1-5 0,8-323 0,8 260 0,-2-3134 0,-3 3210 0,-6 0 0,-35-167 0,-63-292 0,74 448 0,18 73 0,-10-60 0,16 50 0,-3-111 0,12 89 0,1-66 0,1 128 0,1-1 0,1 1 0,13-43 0,-10 52 0,0 0 0,1 1 0,2 0 0,-1 0 0,2 1 0,0 1 0,0-1 0,23-19 0,-33 32 0,1 0 0,0 0 0,0 0 0,0 0 0,1 1 0,-1-1 0,0 1 0,1-1 0,-1 1 0,1 0 0,-1 0 0,1 0 0,0 0 0,-1 0 0,1 1 0,0-1 0,-1 1 0,1-1 0,0 1 0,3 1 0,-3 0 0,1 0 0,-1 0 0,1 1 0,-1-1 0,0 1 0,0 0 0,0 0 0,0 0 0,0 1 0,0-1 0,-1 1 0,1-1 0,-1 1 0,0 0 0,4 5 0,19 32 0,-1 1 0,31 77 0,-40-85 0,30 76 0,-4 2 0,-5 2 0,30 167 0,-7 6 0,22 124 0,-42-242 0,-2-10 0,-33-136 0,73 397 0,-46-248 0,-7 2 0,1 306 0,-27 2059 0,2-1647 0,-25-411 0,13 111 0,14-393 0,-2 669 0,-3-812 0,-2 1 0,-18 74 0,9-52 0,9-55 0,-11 34 0,13-48 0,0 0 0,-1 0 0,0 0 0,-1 0 0,0-1 0,-7 10 0,11-17 0,0 1 0,-1-1 0,1 0 0,0 0 0,-1 1 0,1-1 0,-1 0 0,1 0 0,-1-1 0,0 1 0,1 0 0,-1 0 0,0-1 0,1 1 0,-1-1 0,0 0 0,0 1 0,0-1 0,1 0 0,-1 0 0,0 0 0,0 0 0,0 0 0,0-1 0,1 1 0,-1-1 0,0 1 0,0-1 0,1 1 0,-1-1 0,-2-1 0,-2-2 0,0 0 0,0 0 0,0 0 0,1-1 0,-1 0 0,-8-10 0,-4-8 0,1-1 0,2 0 0,0-1 0,1-1 0,2 0 0,-17-52 0,11 18 0,2-1 0,-7-73 0,10 17 0,2-132 0,27-119 0,-2 237 0,35-143 0,-34 195 0,8-37 0,-15 87 0,-2-2 0,-2 1 0,2-42 0,-6-94 0,-2 66 0,2-2875 0,-2 2889 0,-21-134 0,-38-77 0,41 213 0,-12-119 0,30 145 0,2 33 0,-5-35 0,-56-231 0,18 96 0,-117-917 0,134 679 0,28-3 0,0 146 0,-2 258 0,4-114 0,-1 124 0,0 1 0,1-1 0,1 1 0,14-35 0,-4 21 0,1 1 0,2 1 0,2 1 0,1 0 0,46-52 0,-61 78 0,0 0 0,1 1 0,0-1 0,0 1 0,0 1 0,1 0 0,0 0 0,8-3 0,70-20 0,-56 18 0,-7 3 0,1 1 0,-1 1 0,1 1 0,0 1 0,0 2 0,0 0 0,0 1 0,24 5 0,-20-1 0,0 1 0,0 1 0,-1 2 0,0 1 0,0 1 0,31 18 0,-43-19 0,0 0 0,0 1 0,-1 1 0,-1 0 0,0 1 0,-1 0 0,0 1 0,-1 1 0,0 0 0,16 30 0,-12-12 0,0 0 0,-2 1 0,-2 0 0,12 54 0,-18-52 0,-2 0 0,-1 0 0,-4 56 0,0-29 0,1 611 0,2-629 0,2-1 0,17 78 0,33 83 0,-9-37 0,-43-163 0,10 37 0,-3 0 0,5 65 0,-12-92 0,1 0 0,1 0 0,1 0 0,0 0 0,8 20 0,5 14 0,188 563 0,27-9 0,-193-504 0,-11-34 0,-14-34 0,12 38 0,-23-55 0,0-1 0,-1 1 0,-1-1 0,0 1 0,-1 0 0,-2 22 0,1-29 0,-61 442 0,14-151 0,15 113 0,23 1 0,4-111 0,2-73 0,-18 283 0,-42 15 0,-22 190 0,46-492 0,23-146 0,-9 101 0,17 88 0,3-38 0,-39 199 0,33-345 0,3-1 0,3 132 0,5-171 0,-1 1 0,-2-1 0,-2 0 0,-13 46 0,16-79 0,0 0 0,-1-1 0,0 1 0,-6 9 0,9-16 0,0-1 0,0 1 0,-1-1 0,0 0 0,1 0 0,-1 0 0,0 0 0,0 0 0,0 0 0,0 0 0,0-1 0,0 1 0,-1-1 0,1 1 0,-1-1 0,1 0 0,-1 0 0,1 0 0,-1 0 0,1-1 0,-4 1 0,0-1 0,0-1 0,0 1 0,1-1 0,-1-1 0,0 1 0,1-1 0,0 0 0,-1 0 0,1-1 0,-10-6 0,-5-4 0,-23-21 0,38 30 0,-44-40 0,1-1 0,-43-56 0,-71-112 0,155 202 0,0 1 0,0-1 0,1-1 0,1 1 0,0-1 0,-6-20 0,9 23 0,1 0 0,0 0 0,0 0 0,1 0 0,0 0 0,1 0 0,0 0 0,0 1 0,1-1 0,3-10 0,6-13 0,2 0 0,25-43 0,-19 40 0,16-47 0,-23 47 0,-3-1 0,0 0 0,-3-1 0,4-71 0,-4 55 0,2 0 0,22-70 0,9-58 0,7-79 0,-26 180 0,-9 40 0,-2 0 0,5-49 0,-11-189 0,-5 151 0,1-24 0,3-173 0,9 159 0,1-75 0,-13-1358 0,13 1463 0,-1 19 0,-10 66 0,0 6 0,1 1 0,2-1 0,12-52 0,0 38 0,-8 32 0,-1 0 0,-1 0 0,-1-1 0,2-49 0,-8 21 0,-6-226 0,-22 1 0,-19 69 0,-11-68 0,47 193 0,-24-85 0,13 91 0,-18-82 0,23 50 0,-15-79 0,11 114 0,13 47 0,-10-51 0,-32-179 0,36 180 0,12 54 0,-11-36 0,-31-161 0,17 73 0,-9-55 0,3-4 0,25 151 0,5 10 0,2-84 0,0-19 0,1 140 0,-3-24 0,2-1 0,2-38 0,0 71 0,1 0 0,0 0 0,-1 0 0,1 0 0,0 0 0,1 1 0,-1-1 0,0 0 0,1 1 0,3-5 0,-5 6 0,0 1 0,1-1 0,-1 1 0,0 0 0,1-1 0,-1 1 0,0 0 0,1-1 0,-1 1 0,1 0 0,-1 0 0,1-1 0,-1 1 0,0 0 0,1 0 0,-1 0 0,1 0 0,-1 0 0,1 0 0,-1 0 0,1 0 0,-1 0 0,1 0 0,-1 0 0,1 0 0,0 0 0,0 1 0,0-1 0,0 1 0,-1 0 0,1-1 0,0 1 0,0 0 0,0 0 0,-1 0 0,1 0 0,-1 0 0,1 0 0,0 0 0,-1 0 0,0 0 0,1 0 0,0 2 0,3 14 0,-1-1 0,0 1 0,0 27 0,3 15 0,14 63 0,-4-34 0,-4 0 0,1 95 0,-13-179 0,0 1 0,-1-1 0,1 0 0,-1 0 0,1 0 0,-3 6 0,3-9 0,-1-1 0,1 1 0,0 0 0,-1-1 0,1 1 0,-1 0 0,1-1 0,-1 1 0,1 0 0,-1-1 0,0 1 0,1-1 0,-1 1 0,1-1 0,-1 0 0,0 1 0,0-1 0,1 0 0,-1 1 0,0-1 0,0 0 0,1 0 0,-1 1 0,0-1 0,0 0 0,1 0 0,-1 0 0,0 0 0,0 0 0,0 0 0,1 0 0,-1-1 0,0 1 0,0 0 0,1 0 0,-1-1 0,0 1 0,0 0 0,1-1 0,-2 1 0,-5-5 0,0 1 0,0-1 0,0 0 0,0 0 0,1-1 0,-8-8 0,-12-11 0,-32-23 0,-127-96 0,164 130 0,-12-8 0,0-1 0,-32-30 0,55 44 0,1-1 0,0 0 0,1-1 0,0 1 0,1-1 0,0-1 0,0 1 0,1-1 0,1-1 0,-5-16 0,9 27 0,-7-22 0,3 19 0,2 18 0,2 38 0,2 1 0,2-1 0,16 78 0,-2-16 0,25 170 0,-18-131 0,-12-33 0,-7 223 0,-7-184 0,16 154 0,-4-131 0,-8-108 0,18 117 0,-14-159 0,36 155 0,-35-161 0,-1 0 0,-1 0 0,2 50 0,-7 79 0,-2-69 0,2 967 0,38-417 0,51-4 0,-57-376 0,-1 276 0,-18-175 0,6 399 0,-21-577 0,3 235 0,26-148 0,15-76 0,3 20 0,16 115 0,-45-255 0,-3 0 0,-4 2 0,-2-1 0,-3 81 0,-5-83 0,2 0 0,4-1 0,24 120 0,51 225 0,13 83 0,-85-466 0,-2-1 0,4 44 0,-10-72 0,0 0 0,0-1 0,0 1 0,0 0 0,0 0 0,0 0 0,0 0 0,0 0 0,0 0 0,0 0 0,0 1 0,0-1 0,-2-13 0,-2-22 0,-1-101 0,13-139 0,2 177 0,3 0 0,33-117 0,-44 208 0,0 0 0,1 0 0,-1 1 0,1-1 0,1 1 0,-1 0 0,1-1 0,1 2 0,-1-1 0,6-6 0,-8 10 0,0 0 0,1 1 0,-1-1 0,0 0 0,1 1 0,-1-1 0,1 1 0,-1 0 0,1 0 0,-1 0 0,1 0 0,0 0 0,0 0 0,-1 1 0,1 0 0,0-1 0,0 1 0,0 0 0,-1 0 0,1 0 0,0 1 0,0-1 0,0 1 0,-1 0 0,1-1 0,0 1 0,-1 0 0,4 2 0,1 1 0,0 1 0,-1 0 0,1 0 0,-1 0 0,0 1 0,-1 0 0,0 0 0,1 1 0,-2-1 0,1 1 0,-1 0 0,0 0 0,-1 1 0,1-1 0,-1 1 0,3 16 0,1 3 0,-2 0 0,-1 0 0,0 49 0,-3 2 0,-2-33 0,2 0 0,11 65 0,-3-76 0,-9-33 0,0-1 0,0 0 0,0 0 0,0 0 0,0 1 0,0-1 0,0 0 0,0 0 0,0 0 0,0 0 0,0 1 0,0-1 0,0 0 0,0 0 0,0 0 0,0 0 0,0 1 0,0-1 0,0 0 0,0 0 0,1 0 0,-1 0 0,0 1 0,0-1 0,0 0 0,0 0 0,0 0 0,0 0 0,1 0 0,-1 0 0,0 0 0,0 0 0,0 1 0,0-1 0,1 0 0,-1 0 0,0 0 0,0 0 0,0 0 0,1 0 0,-1 0 0,0 0 0,0 0 0,0 0 0,0 0 0,1 0 0,-1 0 0,0 0 0,0 0 0,0 0 0,0 0 0,1-1 0,-1 1 0,0 0 0,0 0 0,0 0 0,0 0 0,1 0 0,-1 0 0,0 0 0,0-1 0,0 1 0,0 0 0,0 0 0,0 0 0,0 0 0,1 0 0,-1-1 0,0 1 0,2-6 0,0-1 0,0 1 0,-1-1 0,0 0 0,0 1 0,-1-1 0,0-8 0,2-12 0,8-77 0,4 1 0,37-131 0,-28 155 0,3 2 0,4 1 0,59-109 0,-81 171 0,-2 0 0,2 0 0,0 0 0,1 1 0,0 0 0,1 1 0,0 0 0,18-15 0,-27 26 0,0 0 0,0 0 0,0 1 0,0-1 0,0 0 0,0 1 0,0-1 0,1 1 0,-1-1 0,0 1 0,0-1 0,1 1 0,-1 0 0,0 0 0,3-1 0,-3 2 0,0-1 0,-1 0 0,1 0 0,0 0 0,-1 1 0,1-1 0,-1 0 0,1 1 0,-1-1 0,1 1 0,-1-1 0,1 1 0,-1-1 0,1 1 0,-1-1 0,1 1 0,-1-1 0,0 1 0,1-1 0,-1 1 0,0 0 0,1 0 0,0 4 0,0-1 0,-1 0 0,1 1 0,-1-1 0,0 0 0,0 1 0,0-1 0,0 0 0,-2 5 0,-12 54 0,-43 115 0,22-76 0,33-94 0,-79 251-365,59-175 192,-13 100-1,31-147 174,1 1 0,2-1 0,1 0 0,2 1 0,8 43 0,-4-54 0,0-1 0,2-1 0,0 1 0,2-1 0,1-1 0,1 0 0,0 0 0,19 24 0,-10-21 8,1-1 0,1-1 0,1-1 0,51 40 1,-26-30-78,1-1 1,59 27 0,-21-18-342,116 38 1,-46-31-368,270 48 0,178-30-618,91-73 152,-522-10 672,331-74 1,-342 41 371,-163 49 203,23-9 105,35-17 0,-54 24-85,-1-1-1,1 0 1,-1 0 0,0 0 0,0 0-1,0-1 1,0 0 0,0 0-1,-1 0 1,0 0 0,0 0 0,4-8-1,-6 9 27,0 1 0,0-1 0,0 1-1,0-1 1,-1 0 0,1 1 0,-1-1 0,0 0-1,0 0 1,0 1 0,0-1 0,-1 0 0,1 1-1,-1-1 1,1 0 0,-1 1 0,-2-6-1,0 2 66,0 0 0,-1 1 0,0-1-1,0 0 1,0 1 0,-7-6-1,-14-11 211,0 2-1,-1 2 0,-1 0 0,0 1 1,-31-12-1,-72-33 228,-245-79 0,-151-5 61,58 39-613,443 102 0,13 3 0,-1-1 0,0 0 0,1 0 0,0-2 0,-13-5 0,24 10 0,1 0 0,0 0 0,-1 0 0,1-1 0,0 1 0,-1 0 0,1 0 0,-1 0 0,1 0 0,0 0 0,-1-1 0,1 1 0,0 0 0,-1 0 0,1-1 0,0 1 0,0 0 0,-1 0 0,1-1 0,0 1 0,0 0 0,-1-1 0,1 1 0,0 0 0,0-1 0,0 1 0,0-1 0,-1 1 0,1 0 0,0-1 0,0 1 0,0-1 0,0 1 0,0 0 0,0-1 0,0 1 0,0-1 0,0 1 0,0 0 0,0-1 0,1 1 0,-1 0 0,0-1 0,0 1 0,0-1 0,0 1 0,1 0 0,-1-1 0,0 1 0,0 0 0,0 0 0,1-1 0,-1 1 0,0 0 0,1-1 0,-1 1 0,0 0 0,1 0 0,0-1 0,26-10 0,6 3 220,1 1-1,0 2 0,34-1 1,757-12-1046,-643 19 924,195 1-98,-720-10 0,-38-18-164,-143-20-655,-1048-85-1514,-13 45-1232,1481 84 3019,-36-3-572,132 3 1250,22 0 123,219-7-101,-144 8-170,256-3 180,117 2 648,94 1-184,2975 0-3581,-3377 1 2823,-152-1 138,54-2-7,-56 3 4,0 0 0,1 0 0,-1 0 0,0 0 0,0 0 0,0 0 0,1 0 0,-1 0 0,0 0 0,0 0 0,1 0 0,-1 0 0,0 0 0,0 0 0,1 0 0,-1 0 0,0 0 1,0 0-1,1 0 0,-1-1 0,0 1 0,0 0 0,0 0 0,1 0 0,-1 0 0,0 0 0,0-1 0,0 1 0,0 0 0,1 0 0,-1 0 0,0-1 0,0 1 0,0 0 0,0 0 0,0 0 0,0-1 0,0 1 0,0 0 0,1 0 0,-1-1 0,0 1 0,0 0 0,0 0 0,0-1 0,-25-9 724,-212-40 569,137 31-1133,-210-41 95,-82-15 559,-7-2-226,-1010-202-1824,1095 211 496,95 17 254,87 15 402,126 35 114,0-1 0,0-1 0,0 1 0,0-1 0,0 0 0,-6-5 0,12 8-26,0 0 0,-1 0 0,1-1 0,0 1 1,0 0-1,-1 0 0,1-1 0,0 1 0,0 0 0,-1-1 0,1 1 0,0 0 0,0-1 0,0 1 0,0 0 0,0-1 0,-1 1 0,1-1 0,0 1 0,0 0 0,0-1 0,0 1 0,0-1 0,0 1 0,0 0 0,0-1 0,0 1 0,1 0 0,-1-1 0,0 1 0,0-1 0,0 1 0,1-1 1,0 0 25,0-1 1,1 1 0,-1 0 0,1 0 0,0 0 0,-1 0-1,1 0 1,0 0 0,-1 0 0,1 1 0,3-2 0,26-6 326,1 2 0,0 1 0,0 1 0,39 1 0,-47 2-206,666-9 2794,-233 8-1736,0-22-1021,-418 21-193,-21 2 0,1 0 0,-1-1 0,0-1 0,32-10 0,-50 13 0,0 0 0,0 0 0,0 0 0,0 0 0,0 0 0,0 0 0,1 0 0,-1 0 0,0 0 0,0 0 0,0 0 0,0 0 0,0 0 0,0 0 0,0 0 0,1 0 0,-1 0 0,0 0 0,0 0 0,0 0 0,0 0 0,0 0 0,0 0 0,0 0 0,0-1 0,0 1 0,1 0 0,-1 0 0,0 0 0,0 0 0,0 0 0,0 0 0,0 0 0,0 0 0,0 0 0,0-1 0,0 1 0,0 0 0,0 0 0,0 0 0,0 0 0,0 0 0,0 0 0,0 0 0,0-1 0,0 1 0,0 0 0,0 0 0,0 0 0,0 0 0,0 0 0,0 0 0,0 0 0,0-1 0,0 1 0,0 0 0,0 0 0,0 0 0,0 0 0,-1 0 0,1 0 0,0 0 0,0 0 0,-17-4 0,-195-5 0,141 9 0,-188-2-94,-1397 4-403,1641-2 497,-10 0 0,43 4 0,437 59 253,-185-22-18,999 91-121,-1392-132-114,-112-3 0,-119-3-164,126 1-216,-1651-17-2537,1773 25 2925,381-1-8,6-1 124,82 2 374,73 13-538,741 90-1807,-14 58 1263,-883-120-124,-98-12 333,-167-29 364,-1 0 0,0 1 1,0 0-1,13 7 1,-26-11 10,-1 0 1,0 0-1,0 0 0,1 0 1,-1 0-1,0 0 1,0 0-1,1 0 0,-1 0 1,0 1-1,0-1 1,0 0-1,1 0 0,-1 0 1,0 0-1,0 0 1,0 1-1,0-1 0,1 0 1,-1 0-1,0 0 1,0 1-1,0-1 0,0 0 1,0 0-1,0 1 1,0-1-1,0 0 0,0 0 1,0 0-1,0 1 1,1-1-1,-1 0 0,0 0 1,-1 1-1,1-1 1,0 0-1,0 0 0,0 1 1,0-1-1,0 0 1,0 0-1,0 1 0,0-1 1,0 0-1,0 0 1,0 0-1,-1 1 0,1-1 1,0 0-1,-24 8 144,-107 3 675,-120-6 24,-121-3-540,-92-2-111,-1537-5-3010,1917 4 2684,80 1 108,18 0 19,137 0 40,122 0 106,98 0 417,2576 0-359,-2679 0-234,-396-15 1020,-127-15-113,-125-18-504,28 2-285,-669-85-161,-3 27 658,928 93-472,236 12-106,126 1-164,105 1-655,-18 0-6,1412-3-579,-1530-6 1136,-192 5 255,45-8 0,-86 9 15,-1 0-1,1-1 0,-1 1 1,1 0-1,-1-1 1,0 1-1,1-1 0,-1 1 1,0-1-1,1 0 0,-1 1 1,0-1-1,0 0 0,2-1 1,-3 1 2,0 0 1,0 1-1,0-1 1,0 1-1,-1-1 1,1 1-1,0-1 1,0 1-1,0-1 1,0 1-1,-1-1 1,1 1-1,0-1 1,-1 1-1,1-1 0,0 1 1,-1 0-1,1-1 1,0 1-1,-1-1 1,1 1-1,-1 0 1,1-1-1,-1 1 1,1 0-1,-1 0 1,1-1-1,-1 1 1,1 0-1,-1 0 1,0 0-1,-28-11 269,0 1 0,-39-8 0,-208-44 581,-167-25-717,-167-16-831,-2014-212-2782,2250 286 2573,325 26 786,-254-12-347,293 15 485,33 4 122,115 10 676,108 8 164,84 1 0,1952 30 3900,-2269-53-4844,40-1 23,-49 0-62,-6 0-1,-30-3 2,-115-7-1,-103-2-164,-79 1-655,-977 5-12,1262 7 928,-176 11 320,197-7-417,23-3 0,1-1 0,-1 0 0,0 0 0,0 1 0,0-1 0,0 0 0,1 0 0,-1 1 0,0-1 0,0 0 0,1 0 0,-1 0 0,0 0 0,0 1 0,1-1 0,-1 0 0,0 0 0,0 0 0,1 0 0,-1 0 0,0 0 0,1 0 0,-1 1 0,0-1 0,0 0 0,1 0 0,-1 0 0,0 0 0,1 0 0,-1-1 0,0 1 0,1 0 0,-1 0 0,63 5 0,112 0 0,102-1-66,88-3-199,1950 0-1630,-2015-2 1827,-209 0 68,-85-1 0,-8 0 0,-27-7 0,-142-27 0,-177-30-164,-162-20-562,-806-91-578,-11 84 474,1093 88 734,96 9 96,86 1 53,47-3 34,6 0 81,27 3 507,243 6 972,-208-10-1473,236 3 227,73 7 436,359 39-1066,869 171 0,-1435-190 18,-78-11 199,-77-13 32,-24-3 124,-96 1 675,-113-5 61,-109-2-399,-2019-7 494,2627 9-975,-16 0 164,1876 0-2239,-2462 0 2075,-40 0-164,-114 0-601,-1496 21-1542,1708-14 2138,106 2 126,153-9 41,1 1 0,0 0 1,0 0-1,0 1 0,-11 4 0,19-6 3,0 0-1,0 0 1,0 0-1,0 0 1,-1 0-1,1 0 1,0 0-1,0 1 0,0-1 1,0 0-1,0 0 1,0 0-1,0 0 1,-1 1-1,1-1 1,0 0-1,0 0 1,0 0-1,0 0 1,0 1-1,0-1 1,0 0-1,0 0 0,0 0 1,0 0-1,0 1 1,0-1-1,0 0 1,0 0-1,0 0 1,0 1-1,0-1 1,0 0-1,0 0 1,0 0-1,1 0 1,-1 1-1,0-1 0,0 0 1,0 0-1,0 0 1,0 0-1,0 0 1,1 1-1,-1-1 1,0 0-1,0 0 1,0 0-1,0 0 1,0 0-1,1 0 0,-1 0 1,0 0-1,0 0 1,0 1-1,0-1 1,1 0-1,-1 0 1,0 0-1,1 0 1,32 10 145,90 7 673,363 11 1312,10-21-179,-179-4-138,-236 1-997,-70 1-674,-19 1-123,-21 5-20,-1-1 0,-51 9 0,26-7 0,-226 63-41,207-51 143,-123 57 1,186-75-15,-35 20 455,43-25-477,1 1 0,-1 0 1,1 0-1,0 0 0,-1 0 0,1 0 0,0 1 1,1-1-1,-1 0 0,0 1 0,1 0 0,-3 5 0,4-8-58,0 1-1,-1 0 0,1 0 0,0 0 0,0 0 0,0 0 0,0-1 0,0 1 0,1 0 1,-1 0-1,0 0 0,0 0 0,1-1 0,-1 1 0,0 0 0,1 0 0,-1 0 0,0-1 0,1 1 1,-1 0-1,1-1 0,0 1 0,-1 0 0,1-1 0,0 1 0,-1-1 0,1 1 0,0-1 0,1 1 1,27 13 13,-19-11-26,20 14 5,-30-16 0,0-1 0,1 0 0,-1 0 0,0 1 0,1-1 0,-1 0 0,0 1 0,0-1 0,1 0 0,-1 1 0,0-1 0,0 0 0,0 1 0,1-1 0,-1 1 0,0-1 0,0 0 0,0 1 0,0-1 0,0 1 0,0-1 0,0 0 0,0 1 0,0-1 0,0 1 0,0 0 0,-1-1 0,1 1 0,-1 0 0,0-1 0,1 1 0,-1 0 0,0-1 0,0 1 0,0-1 0,1 1 0,-1-1 0,0 1 0,0-1 0,0 1 0,0-1 0,0 0 0,-1 1 0,-198 48 0,187-45 0,-6 2 0,0-1 0,0-1 0,-35 3 0,50-7 0,-1 0 0,0 0 0,0 0 0,1 0 0,-1-1 0,0 0 0,1 0 0,-1-1 0,1 1 0,-1-1 0,1 0 0,0 0 0,0 0 0,0 0 0,0-1 0,0 0 0,0 0 0,1 0 0,-1 0 0,-5-7 0,3 1 0,1 0 0,-1 0 0,1 0 0,1-1 0,0 1 0,0-1 0,1 0 0,-4-18 0,6 22 0,0 0 0,0-1 0,1 1 0,0 0 0,0 0 0,1 0 0,-1 0 0,1 0 0,0 0 0,1 0 0,0 0 0,0 0 0,0 0 0,0 1 0,1-1 0,4-5 0,4 1 0,-11 10 0,0 0 0,1 0 0,-1 0 0,0 0 0,1 0 0,-1 0 0,0 0 0,0 0 0,1 0 0,-1 1 0,0-1 0,1 0 0,-1 0 0,0 0 0,0 0 0,1 0 0,-1 1 0,0-1 0,0 0 0,1 0 0,-1 0 0,0 1 0,0-1 0,0 0 0,0 0 0,1 1 0,-1-1 0,0 1 0,8 30 0,-8-28 0,0-1 0,0 1 0,1 0 0,0-1 0,-1 1 0,1-1 0,0 1 0,0-1 0,2 3 0,-2-4 0,0-1 0,1 1 0,-1-1 0,0 1 0,1-1 0,-1 0 0,1 1 0,-1-1 0,0 0 0,1 0 0,-1 0 0,1 0 0,-1-1 0,1 1 0,-1 0 0,0-1 0,1 1 0,-1 0 0,0-1 0,1 0 0,-1 1 0,0-1 0,0 0 0,1 0 0,-1 1 0,0-1 0,0 0 0,0 0 0,1-2 0,2 0 0,-1 0 0,1-1 0,-1 0 0,0 1 0,-1-1 0,1 0 0,3-6 0,-6-10 0,3 13 0,0-1 0,0 1 0,1-1 0,-1 1 0,2 0 0,-1 1 0,9-10 0,44-44 0,-39 42 0,40-37 0,2 3 0,74-50 0,-126 97 0,22-15 0,0-2 0,-2 0 0,35-37 0,-55 51 0,-1-1 0,0-1 0,0 1 0,-1-1 0,-1 0 0,1 0 0,-2-1 0,1 0 0,-2 0 0,1 0 0,-1 0 0,-1 0 0,0-1 0,1-19 0,-10-158 0,0 60 0,2 76 0,-2 1 0,-2 0 0,-25-81 0,-2-10 0,7-83 0,19 147 0,5 41 0,-2-44 0,7 59 0,0-4 0,3-36 0,-2 54 0,0 1 0,1-1 0,1 1 0,-1 0 0,1 0 0,0-1 0,1 2 0,5-10 0,12-14 0,1 1 0,2 1 0,0 1 0,53-46 0,-59 59 0,75-60 0,-79 65 0,0 1 0,1 1 0,0 0 0,1 1 0,18-5 0,-6 4 0,0 2 0,1 1 0,0 1 0,29 0 0,120 8 0,-124 1 0,1 2 0,-1 3 0,0 2 0,81 30 0,194 101 0,-310-134 0,75 41 0,-85-44 0,0 0 0,0 1 0,0 0 0,-1 0 0,0 1 0,-1 0 0,8 11 0,-11-13 0,-1 0 0,0 1 0,0-1 0,-1 1 0,0 0 0,0 0 0,-1 0 0,1 0 0,-2 0 0,1 0 0,-1 0 0,0 0 0,0 0 0,-3 12 0,1-4 0,-1 0 0,-1-1 0,-1 1 0,0-1 0,-12 25 0,9-26 0,0-1 0,-1 0 0,0 0 0,-1-1 0,0 0 0,-1-1 0,0 0 0,0-1 0,-1 0 0,-1-1 0,1 0 0,-15 6 0,-7 1 0,-1-1 0,0-1 0,-66 14 0,-4-7-229,-180 10 1,-110-21-301,352-9 521,-22 1 8,-334-7 0,388 5 0,-50-5 0,56 6 0,1-1 0,0 0 0,-1-1 0,1 1 0,0-1 0,0 0 0,0 0 0,0 0 0,0 0 0,-4-4 0,7 5 0,-1 0 0,1-1 0,0 1 0,0-1 0,0 1 0,0-1 0,0 0 0,0 0 0,0 1 0,0-1 0,0 0 0,1 0 0,-1 0 0,1 0 0,0 0 0,-1 1 0,1-1 0,0 0 0,0 0 0,0-2 0,1-2 0,0 0 0,0 1 0,1-1 0,-1 1 0,6-10 0,1-1 45,1 1 1,0 1-1,1-1 0,1 2 0,0 0 0,1 0 0,0 1 1,1 0-1,1 1 0,20-13 0,6-2 121,1 3 0,75-32-1,-34 25-248,2 3 0,0 3-1,2 5 1,106-12 0,350 2-334,-515 29 417,21-1 0,70 9 0,-83 1 0,-34-9 0,-1 0 0,1 0 0,-1 0 0,1 1 0,-1-1 0,1 0 0,-1 0 0,1 1 0,-1-1 0,1 1 0,-1-1 0,0 0 0,1 1 0,-1-1 0,1 1 0,-1-1 0,0 1 0,0-1 0,1 0 0,-1 1 0,0 0 0,0-1 0,1 1 0,-1-1 0,0 1 0,0-1 0,0 1 0,0-1 0,0 1 0,0-1 0,0 1 0,0 0 0,0-1 0,0 1 0,0-1 0,-1 1 0,1-1 0,0 1 0,0-1 0,0 1 0,-1-1 0,1 1 0,0-1 0,-1 1 0,1-1 0,0 1 0,-1-1 0,1 0 0,0 1 0,-1-1 0,1 0 0,-1 1 0,1-1 0,-1 0 0,1 1 0,-2-1 0,-5 6 0,0-1 0,-1 0 0,0-1 0,0 1 0,0-2 0,-10 4 0,-62 17 0,43-14 0,-707 176-378,518-132 317,198-47 61,-133 29 0,136-34 0,42-10 0,373-101 1272,-388 109-1272,45-12 0,-37 7 0,-16 2 0,-24 3 0,-30 5 0,1 4 0,0 1 0,1 4 0,0 2 0,-84 35 0,135-48 0,1 0 0,-1 0 0,1 1 0,-11 7 0,17-11 0,0 1 0,-1-1 0,1 0 0,0 0 0,-1 1 0,1-1 0,0 0 0,-1 0 0,1 1 0,0-1 0,0 0 0,-1 1 0,1-1 0,0 0 0,0 1 0,0-1 0,0 1 0,-1-1 0,1 0 0,0 1 0,0-1 0,0 1 0,0-1 0,0 0 0,0 1 0,0-1 0,0 1 0,0-1 0,0 0 0,0 1 0,0-1 0,1 1 0,-1-1 0,0 0 0,0 1 0,0-1 0,0 1 0,1-1 0,-1 0 0,0 1 0,0-1 0,1 0 0,-1 0 0,0 1 0,1-1 0,-1 0 0,0 1 0,1-1 0,-1 0 0,0 0 0,1 0 0,-1 0 0,0 1 0,2-1 0,11 4 0,0 0 0,1-1 0,0 0 0,0-1 0,-1-1 0,1 0 0,18-1 0,1 0 0,390 3 0,-153-4 0,-203 5 0,-48 1 0,-19-5 0,0 1 0,1-1 0,-1 0 0,0 0 0,0 0 0,1 0 0,-1 1 0,0-1 0,0 0 0,0 0 0,1 0 0,-1 1 0,0-1 0,0 0 0,0 0 0,0 1 0,0-1 0,1 0 0,-1 0 0,0 1 0,0-1 0,0 0 0,0 0 0,0 1 0,0-1 0,0 0 0,0 0 0,0 1 0,0-1 0,0 0 0,0 1 0,0-1 0,-2 2 0,0 0 0,1 0 0,-1 0 0,0 0 0,0-1 0,0 1 0,0-1 0,-1 0 0,1 1 0,0-1 0,-5 2 0,-66 25-4,0-2 1,-121 24-1,94-26-149,-452 122-762,447-112 915,78-22 0,26-12 0,1 1 0,-1-1 0,1 0 0,-1 1 0,1-1 0,-1 0 0,1 1 0,-1-1 0,1 1 0,-1-1 0,1 1 0,-1-1 0,1 1 0,0-1 0,-1 1 0,1 0 0,0-1 0,-1 1 0,1 0 0,0 0 0,0-1 0,1 0 0,-1 1 0,0-1 0,0 1 0,0-1 0,1 1 0,-1-1 0,0 0 0,1 1 0,-1-1 0,0 0 0,1 1 0,-1-1 0,1 0 0,-1 0 0,0 1 0,1-1 0,-1 0 0,1 0 0,-1 0 0,1 1 0,-1-1 0,1 0 0,28 6 0,200 3 0,-188-9 0,365-4-740,66 0 1300,-404 7-370,-53 2-183,-22 0-6,-35 5-2,-309 49 12,-153 30 142,376-58-153,118-29 0,0 1 0,1 0 0,-1 1 0,1 0 0,-11 7 0,19-11 0,1 1 0,0-1 0,-1 0 0,1 0 0,-1 1 0,1-1 0,0 0 0,-1 1 0,1-1 0,0 0 0,0 1 0,-1-1 0,1 1 0,0-1 0,0 1 0,-1-1 0,1 0 0,0 1 0,0-1 0,0 1 0,0-1 0,0 1 0,0-1 0,0 1 0,0-1 0,0 1 0,0 0 0,0 0 0,1 0 0,0-1 0,-1 1 0,1 0 0,0 0 0,0-1 0,0 1 0,-1 0 0,1-1 0,0 1 0,0-1 0,0 1 0,0-1 0,0 0 0,2 1 0,17 4 0,0-1 0,40 3 0,135 2 0,78-4-164,-239-4 61,909 17-1909,1 53 2093,-901-64-81,-36-4 0,-24 0 0,-190 1 0,28-1 0,-231 29 164,366-25 940,50-7-606,64-6 546,799-146-758,-825 140-286,-43 11 0,0 1 0,-1 0 0,1-1 0,0 1 0,0-1 0,-1 1 0,1-1 0,0 1 0,-1-1 0,1 1 0,0-1 0,-1 0 0,1 1 0,-1-1 0,1 0 0,0-1 0,-1 2 0,0 0 0,0-1 0,0 1 0,0-1 0,0 1 0,0-1 0,0 1 0,0 0 0,0-1 0,-1 1 0,1-1 0,0 1 0,0 0 0,0-1 0,0 1 0,-1-1 0,1 1 0,0 0 0,0-1 0,-1 1 0,1 0 0,0-1 0,-1 1 0,1 0 0,-4-3 0,0 0 0,0 1 0,0 0 0,-1 0 0,1 0 0,-6-1 0,-47-12 0,0 3 0,-93-7 0,-630-23-994,700 40 968,60 1 26,9 2 0,-1-1 0,0-1 0,0 0 0,0-1 0,1 0 0,-14-5 0,25 7 0,-1 0 0,1 0 0,-1 0 0,1 0 0,0 0 0,-1 0 0,1 0 0,-1-1 0,1 1 0,-1 0 0,1 0 0,0 0 0,-1-1 0,1 1 0,-1 0 0,1-1 0,0 1 0,-1 0 0,1-1 0,0 1 0,0 0 0,-1-1 0,1 1 0,0 0 0,0-1 0,0 1 0,-1-1 0,1 1 0,0-1 0,0 1 0,0 0 0,0-1 0,0 1 0,0-1 0,0 1 0,0-1 0,0 1 0,0-1 0,0 1 0,0-1 0,0 1 0,0 0 0,0-1 0,0 1 0,1-1 0,-1 1 0,0-1 0,0 1 0,1 0 0,-1-1 0,1 0 0,22-16 0,10 1 212,2 0 0,-1 3 0,2 1 0,43-10 0,-43 13-258,251-57 54,-204 52-9,121-3 0,-272 29 1,-681 144 0,728-150 0,-34 14 0,41-10 0,14-9 0,0-1 0,0 0 0,0 0 0,0 1 0,0-1 0,0 0 0,0 0 0,0 1 0,0-1 0,0 0 0,0 0 0,0 1 0,0-1 0,0 0 0,0 0 0,0 1 0,0-1 0,0 0 0,1 0 0,-1 1 0,0-1 0,0 0 0,0 0 0,0 1 0,1-1 0,-1 0 0,0 0 0,0 0 0,0 0 0,1 1 0,-1-1 0,0 0 0,0 0 0,0 0 0,1 0 0,-1 0 0,0 0 0,1 1 0,8 1 0,0 1 0,0-1 0,0 0 0,0-1 0,11 0 0,119 5 0,515-4-565,-24-2-418,-5 36 459,-546-24 524,-78-12 0,0 0 0,1 0 0,-1 0 0,0 1 0,0-1 0,0 0 0,0 1 0,0-1 0,0 1 0,0-1 0,0 1 0,0-1 0,0 1 0,1 1 0,-2-2 0,-1 0 0,1 1 0,0-1 0,0 0 0,-1 1 0,1-1 0,0 0 0,-1 1 0,1-1 0,0 0 0,-1 0 0,1 1 0,0-1 0,-1 0 0,1 0 0,-1 0 0,1 1 0,0-1 0,-1 0 0,1 0 0,-1 0 0,1 0 0,-1 0 0,0 0 0,-55 6 0,-107 0 0,-97-3-164,-138 0-870,-675 10 24,975-7 2514,734-2-1632,-376-5-590,909 0 1308,-1108 3-450,-61-2-140,0 0 0,1 0 0,-1 0 0,0 0 0,0 0 0,0 0 0,0 0 0,1 0 0,-1 0 0,0 0 0,0 0 0,0 0 0,1 0 0,-1 0 0,0 0 0,0 0 0,0 0 0,0 1 0,1-1 0,-1 0 0,0 0 0,0 0 0,0 0 0,0 0 0,0 0 0,1 0 0,-1 1 0,0-1 0,0 0 0,0 0 0,0 0 0,0 0 0,0 1 0,0-1 0,0 0 0,0 0 0,0 0 0,1 0 0,-1 1 0,0-1 0,0 0 0,0 0 0,0 1 0,-13 6 0,-31 7 0,-72 13 0,45-11 0,-700 194 1260,739-198-1177,-52 18 180,74-26-241,0 1 1,0 0-1,0 1 0,-16 12 0,25-17-22,0-1 0,0 1 0,1 0 0,-1-1 0,0 1 0,1 0 0,-1-1 0,1 1 0,-1 0 0,1 0 0,-1 0 0,1-1 0,-1 1 0,1 0 0,0 1 0,0-1 0,0-1 0,0 1 0,0-1 0,0 0 0,0 1 0,0-1 0,0 1 0,1-1 0,-1 1 0,0-1 0,0 1 0,0-1 0,1 0 0,-1 1 0,0-1 0,1 1 0,-1-1 0,0 0 0,1 1 0,-1-1 0,1 0 0,-1 0 0,0 1 0,2-1 0,5 3 0,0 0 0,0-1 0,0 0 0,0-1 0,1 0 0,10 1 0,363 7 4,-271-11 13,73 1 57,356-7-45,-672 8-29,-68 0 0,-832 50-873,972-43 1033,266-10-160,-2 1 0,60 0-94,179 10-271,775 115-1,-1194-120 341,34 11-1,-57-14 26,0-1 0,0 1 0,0 0 0,0 0 0,1 0 0,-1 0 0,0 0 0,0 0 0,0 0 0,1 0 0,-1 0 0,0 1 0,0-1 0,0 0 0,1 0 0,-1 0 0,0 0 0,0 0 0,0 0 0,0 0 0,1 0 0,-1 0 0,0 1 0,0-1 0,0 0 0,0 0 0,0 0 0,1 0 0,-1 0 0,0 1 0,0-1 0,0 0 0,0 0 0,0 0 0,0 1 0,0-1 0,0 0 0,0 0 0,0 0 0,0 1 0,0-1 0,0 0 0,0 0 0,0 0 0,0 1 0,0-1 0,0 0 0,0 0 0,0 0 0,0 1 0,-18 4 0,-143 14 0,59-9 0,-405 68-372,419-59 1191,65-11-220,23-8-592,0 0-1,0 0 1,0 0 0,0 0 0,-1 0-1,1 0 1,0 0 0,0 1-1,0-1 1,0 0 0,0 0-1,0 0 1,0 0 0,0 0-1,-1 0 1,1 0 0,0 0 0,0 0-1,0 0 1,0 0 0,0 0-1,0 1 1,0-1 0,0 0-1,0 0 1,0 0 0,0 0-1,0 0 1,-1 0 0,1 0 0,0 0-1,0 1 1,0-1 0,0 0-1,0 0 1,0 0 0,0 0-1,0 0 1,0 0 0,0 1-1,0-1 1,0 0 0,0 0 0,1 0-1,-1 0 1,0 0 0,0 0-1,0 0 1,0 1 0,0-1-1,0 0 1,0 0 0,0 0-1,0 0 1,0 0 0,0 0 0,0 0-1,1 0 1,-1 0 0,0 0-1,0 0 1,0 1 0,0-1-1,5 1 70,1 0-1,-1 0 0,1-1 0,-1 1 1,6-1-1,210-12 301,7-18-58,-170 22-298,-26 2-20,-26 3 0,-20 1 0,-82 5-24,0 5-1,-97 20 1,145-21-67,-630 130-820,650-131 911,18-4 0,0 0 0,-1 1 0,1 0 0,0 0 0,1 1 0,-19 10 0,28-14 0,0 0 0,0 0 0,-1 0 0,1 0 0,0 0 0,0 0 0,0 0 0,0 0 0,0 0 0,0 0 0,0 1 0,-1-1 0,1 0 0,0 0 0,0 0 0,0 0 0,0 0 0,0 0 0,0 1 0,0-1 0,0 0 0,0 0 0,0 0 0,0 0 0,0 0 0,0 1 0,0-1 0,0 0 0,0 0 0,0 0 0,0 0 0,0 0 0,0 1 0,0-1 0,0 0 0,0 0 0,0 0 0,0 0 0,0 0 0,0 1 0,0-1 0,0 0 0,1 0 0,10 4 0,20 1 0,0-3 0,46-1 0,-32-1 0,728-2 64,-517 0-53,-250 2-11,39 0 0,-42 0 0,-6-1 0,-29 1 0,-106 0 0,-99 1 0,-1319 64-2525,1509-61 2525,43-3 0,9 0 0,75 0 0,1301-4 2218,-1534 19-2218,116-11 0,-72 11 627,-123 34-1,221-47-612,-1 0-1,0 1 1,-13 7-1,25-11-13,-1 0 0,1 1 0,-1-1 0,1 0 0,0 0 0,-1 0 0,1 1 0,-1-1 0,1 0 0,0 0 0,-1 1 0,1-1 0,0 0 0,-1 1 0,1-1 0,0 0 0,-1 1 0,1-1 0,0 0 0,0 1 0,0-1 0,-1 1 0,1-1 0,0 0 0,0 1 0,0-1 0,0 1 0,0-1 0,0 1 0,0-1 0,0 1 0,0-1 0,0 1 0,0-1 0,0 0 0,0 1 0,0-1 0,0 1 0,0-1 0,1 1 0,-1-1 0,0 0 0,0 1 0,0-1 0,1 1 0,-1-1 0,0 0 0,0 1 0,1-1 0,-1 0 0,0 1 0,1-1 0,-1 0 0,1 0 0,-1 1 0,0-1 0,1 0 0,-1 0 0,1 0 0,-1 0 0,1 1 0,-1-1 0,0 0 0,1 0 0,12 5 0,-1-1 0,1 0 0,0-1 0,14 2 0,305 32-439,8-27-150,-261-8 546,88-1 24,56 2 20,-204 0-1,-19-3 0,0 0 0,0 0 0,0 0 0,0 0 0,0 0 0,0 0 0,1 0 0,-1 0 0,0 0 0,0 0 0,0 0 0,0 0 0,0 0 0,0 0 0,0 0 0,0 1 0,0-1 0,0 0 0,0 0 0,0 0 0,0 0 0,0 0 0,1 0 0,-1 0 0,0 0 0,0 0 0,0 0 0,0 0 0,0 1 0,0-1 0,0 0 0,0 0 0,0 0 0,0 0 0,0 0 0,0 0 0,0 0 0,0 0 0,0 0 0,0 0 0,0 1 0,0-1 0,0 0 0,0 0 0,-1 0 0,1 0 0,0 0 0,0 0 0,0 0 0,0 0 0,0 0 0,0 0 0,0 0 0,0 0 0,0 0 0,0 1 0,0-1 0,0 0 0,0 0 0,0 0 0,-1 0 0,1 0 0,0 0 0,0 0 0,0 0 0,0 0 0,0 0 0,-25 9 0,22-9 0,-72 20-32,31-10 400,1 2 0,-51 22 0,92-33-367,1-1 0,0 0 0,0 1 1,0 0-1,-1-1 0,1 1 1,0 0-1,0-1 0,0 1 1,0 0-1,0 0 0,0 0 0,0 0 1,1 0-1,-1 0 0,-1 2 1,2-2-2,1-1-1,-1 1 1,1 0 0,-1-1 0,1 1 0,-1 0 0,1-1-1,0 1 1,-1-1 0,1 1 0,0-1 0,-1 1 0,1-1-1,0 1 1,0-1 0,-1 0 0,1 1 0,0-1 0,0 0-1,0 0 1,-1 0 0,1 1 0,0-1 0,0 0 0,0 0-1,1 0 1,39 5 0,0-1 0,83-2 0,-58-3 0,567-3 0,-708 9 0,-147 31 0,159-23 0,-70 24 0,131-37 0,0 0 0,0 1 0,1 0 0,-1-1 0,0 1 0,0 0 0,0 0 0,1 0 0,-1 0 0,0 0 0,-2 3 0,6-4 0,-1 1 0,1-1 0,0 0 0,-1 1 0,1-1 0,0 0 0,0 0 0,-1 0 0,1 0 0,0-1 0,-1 1 0,3-1 0,267-54 0,-110 18 0,-35 12 0,212-51 0,-335 75 0,14-4 0,0 0 0,1 0 0,-1 2 0,1 0 0,23 0 0,-37 3 0,0 0 0,0 0 0,-1 1 0,1-1 0,0 1 0,-1 0 0,1 0 0,-1 0 0,1 1 0,-1-1 0,0 1 0,1 0 0,-1 0 0,0 0 0,0 0 0,0 0 0,0 1 0,-1 0 0,1-1 0,-1 1 0,1 0 0,-1 0 0,0 0 0,0 0 0,-1 1 0,1-1 0,-1 0 0,1 1 0,-1-1 0,0 1 0,0 0 0,0 3 0,0 4 0,0-1 0,0 0 0,-2 11 0,1-14 0,-1 0 0,2 0 0,-1 0 0,0 0 0,1 0 0,1 0 0,2 11 0,-3-18 0,-1 1 0,0-1 0,0 1 0,0-1 0,0 0 0,0 1 0,0-1 0,1 0 0,-1 1 0,0-1 0,0 0 0,1 1 0,-1-1 0,0 0 0,0 1 0,1-1 0,-1 0 0,0 0 0,1 1 0,-1-1 0,0 0 0,1 0 0,-1 0 0,0 0 0,1 1 0,-1-1 0,1 0 0,-1 0 0,0 0 0,1 0 0,0 0 0,7-9 0,2-21 0,-7 9 0,0 0 0,-2 0 0,0 0 0,-1 0 0,-5-29 0,5 49 0,0 0 0,0 0 0,-1 0 0,1 0 0,0 0 0,-1 0 0,1 0 0,0 0 0,-1 0 0,1 1 0,-1-1 0,1 0 0,-1 0 0,0 0 0,1 1 0,-2-2 0,1 2 0,1-1 0,-1 1 0,1 0 0,-1 0 0,0 0 0,1-1 0,-1 1 0,1 0 0,-1 0 0,0 0 0,1 0 0,-1 0 0,1 0 0,-1 0 0,0 0 0,1 1 0,-1-1 0,1 0 0,-1 0 0,0 1 0,-4 2 0,0 0 0,1 0 0,-1 0 0,1 1 0,-5 4 0,-1 2 0,-65 52 0,-117 107 0,188-166 0,0 1 0,0 0 0,1 0 0,-6 9 0,9-13 0,0 0 0,0 0 0,0 0 0,0 1 0,0-1 0,0 0 0,0 0 0,0 0 0,0 0 0,0 0 0,-1 0 0,1 0 0,0 0 0,0 0 0,0 1 0,0-1 0,0 0 0,0 0 0,0 0 0,0 0 0,0 0 0,0 0 0,0 0 0,0 1 0,0-1 0,1 0 0,-1 0 0,0 0 0,0 0 0,0 0 0,0 0 0,0 0 0,0 0 0,0 0 0,0 1 0,0-1 0,0 0 0,0 0 0,0 0 0,0 0 0,0 0 0,1 0 0,-1 0 0,0 0 0,0 0 0,0 0 0,0 0 0,0 0 0,0 0 0,0 0 0,0 0 0,1 0 0,-1 0 0,0 0 0,0 0 0,0 0 0,0 0 0,0 0 0,0 0 0,0 0 0,0 0 0,1 0 0,-1 0 0,0 0 0,18-9 0,-10 4 0,0-1 0,0-1 0,-1 1 0,1-1 0,-2 0 0,1-1 0,-1 1 0,0-1 0,-1-1 0,0 1 0,7-16 0,1-8 0,-2 0 0,9-36 0,-5 11 0,15-46 0,25-169 0,-50 253 0,0 0 0,0 1 0,2-1 0,0 2 0,12-21 0,-7 14 0,17-49 0,-16 32 0,2 0 0,20-39 0,0-4 0,-27 60 0,2 0 0,1 0 0,0 2 0,20-30 0,-5 15 0,34-69 0,-57 102 0,-2 1 0,1-1 0,0 0 0,0 1 0,0 0 0,0-1 0,1 1 0,-1 0 0,1 0 0,4-3 0,-6 6 0,-1-1 0,0 1 0,0 0 0,1 0 0,-1 0 0,0 0 0,1 0 0,-1 0 0,0 0 0,0 0 0,1 0 0,-1 0 0,0 0 0,1 0 0,-1 0 0,0 0 0,1 0 0,-1 0 0,0 1 0,0-1 0,1 0 0,-1 0 0,0 0 0,0 0 0,1 0 0,-1 1 0,0-1 0,0 0 0,1 0 0,-1 0 0,0 1 0,0-1 0,0 0 0,0 0 0,1 1 0,-1-1 0,0 0 0,0 1 0,0-1 0,0 0 0,0 0 0,0 1 0,0-1 0,0 0 0,0 1 0,2 10 0,0 1 0,-1-1 0,0 1 0,-1-1 0,-2 19 0,1-10 0,-66 511 0,5-84 0,60-419 0,2-15 0,-1-1 0,-1 1 0,-3 14 0,5-27 0,0 0 0,0 0 0,0 0 0,-1 0 0,1 0 0,0 0 0,0 0 0,0-1 0,0 1 0,0 0 0,0 0 0,0 0 0,-1 0 0,1 0 0,0 0 0,0 0 0,0 0 0,0 0 0,0 0 0,-1 0 0,1 0 0,0 0 0,0 0 0,0 0 0,0 0 0,0 0 0,-1 0 0,1 0 0,0 0 0,0 0 0,0 0 0,0 0 0,0 0 0,0 1 0,-1-1 0,1 0 0,0 0 0,0 0 0,0 0 0,0 0 0,0 0 0,0 0 0,0 0 0,0 1 0,0-1 0,0 0 0,-1 0 0,1 0 0,0 0 0,0 0 0,0 0 0,0 1 0,-3-18 0,1-27 0,2 1 0,6-53 0,20-89 0,-14 112 0,34-178 0,9-57 0,-48 201 0,-5 68 0,11-64 0,41-102 0,-8 42 0,-29 94 0,4 1 0,54-121 0,126-179 0,-156 291 0,52-118 0,-75 128 0,-16 46 0,0 1 0,15-31 0,45-97 0,-24 51 0,17-53 0,18-38 0,-20 71 0,44-134 0,-10 28 0,-55 126 0,72-221 0,-82 239 0,-19 61 0,0 0 0,-1 0 0,-1 0 0,-1-1 0,-1 0 0,0 1 0,-1-32 0,-5 35 0,3 15 0,0 0 0,0 0 0,-1 0 0,1 0 0,0 0 0,0 0 0,0 0 0,0 0 0,0-1 0,-1 1 0,1 0 0,0 0 0,0 0 0,0 0 0,0 0 0,0 0 0,-1 0 0,1 0 0,0 0 0,0 0 0,0 0 0,0 0 0,-1 0 0,1 1 0,0-1 0,0 0 0,0 0 0,0 0 0,0 0 0,-1 0 0,1 0 0,0 0 0,0 0 0,0 0 0,0 0 0,0 1 0,0-1 0,0 0 0,-1 0 0,1 0 0,0 0 0,0 0 0,0 1 0,-14 25 0,13-22 0,-21 46 0,2 2 0,-24 99 0,30-75 0,10-48 0,-1 1 0,-1-2 0,-2 1 0,0-1 0,-14 27 0,3-10 0,-19 58 0,2-5 0,-68 141 0,-7 37 0,-2 14 0,10-27 0,43-107 0,-60 182 0,78-190 0,-80 286 0,36-72 0,62-271 0,4 2 0,-9 110 0,23-150 0,-2 0 0,-3-1 0,-1 0 0,-3 0 0,-2-2 0,-2 0 0,-2-1 0,-2-1 0,-57 85 0,-45 69 0,64-99 0,-78 99 0,135-197 0,0 0 0,0 0 0,-1 0 0,1-1 0,-1 1 0,0-1 0,0 0 0,0-1 0,0 1 0,-1-1 0,1 0 0,-1 0 0,0-1 0,1 0 0,-7 1 0,-12 1 0,0-2 0,-32-1 0,28-1 0,-286-22 0,309 23 0,2 0 0,-1 0 0,1 0 0,-1-1 0,1 1 0,-1-1 0,1 0 0,-1 0 0,1 0 0,0 0 0,0-1 0,-1 1 0,1-1 0,0 0 0,-4-3 0,7 4 0,0 1 0,-1-1 0,1 1 0,0-1 0,0 1 0,0-1 0,0 0 0,0 1 0,0-1 0,0 1 0,0-1 0,0 1 0,0-1 0,0 0 0,0 1 0,0-1 0,1 1 0,-1-1 0,0 1 0,0-1 0,1 1 0,-1-1 0,0 1 0,1-1 0,-1 1 0,0-1 0,1 1 0,-1 0 0,1-1 0,-1 1 0,0-1 0,1 1 0,-1 0 0,1 0 0,-1-1 0,2 1 0,12-8 0,0 0 0,0 1 0,1 0 0,0 2 0,21-6 0,8-3 0,433-169-464,-358 129 232,216-136 0,-318 179 232,0-1 0,-1 0 0,-1-1 0,0 0 0,14-17 0,-27 27-3,0 1-1,0-1 1,0 0-1,0 0 1,-1 0-1,1 0 1,-1 0-1,0 0 1,0 0-1,1-5 1,-2 7 9,0-1 1,0 1-1,0 0 0,0 0 1,0-1-1,0 1 1,-1 0-1,1 0 1,0 0-1,-1-1 1,1 1-1,-1 0 0,0 0 1,1 0-1,-1 0 1,0 0-1,1 0 1,-1 0-1,0 0 1,0 0-1,0 0 0,0 1 1,0-1-1,0 0 1,0 1-1,0-1 1,0 0-1,0 1 1,-3-1-1,-7-3 90,0 1 0,0 1-1,-1 0 1,1 1 0,-1 0 0,1 1-1,-19 1 1,20-1-89,-69 5-7,0 3 0,-153 35 0,-148 70 0,339-101 0,35-13 0,11-5 0,19-11 0,255-128 0,-102 57 0,306-199 0,-469 277 0,24-22 0,-27 15 0,-11 16 0,0 1 0,0-1 0,0 1 0,1 0 0,-1-1 0,-1 1 0,1 0 0,0-1 0,0 1 0,0-1 0,0 1 0,0 0 0,0-1 0,0 1 0,0 0 0,-1-1 0,1 1 0,0 0 0,0 0 0,0-1 0,-1 1 0,1 0 0,0-1 0,0 1 0,-1 0 0,1 0 0,0-1 0,-1 1 0,-2-1 0,0 0 0,0 0 0,0 1 0,-1-1 0,1 1 0,0-1 0,0 1 0,0 0 0,-6 1 0,-24 3 0,0 0 0,-63 19 0,-64 32 0,111-38 0,-908 353-1005,920-356 1005,77-35 0,350-167 1005,-365 178-1005,-23 11 0,-6 3 0,-37 24 0,26-18 0,8-6 0,-21 14 0,0 2 0,1 0 0,-24 26 0,49-45 0,1 1 0,-1 1 0,0-1 0,1 0 0,-1 0 0,1 1 0,0-1 0,-1 0 0,1 1 0,0-1 0,0 4 0,1-5 0,0 1 0,-1-1 0,1 1 0,0-1 0,1 1 0,-1-1 0,0 0 0,0 1 0,1-1 0,-1 1 0,0-1 0,1 0 0,0 1 0,-1-1 0,1 0 0,1 2 0,1 1 0,1 0 0,0-1 0,0 1 0,0-1 0,1 0 0,-1 0 0,1 0 0,-1-1 0,1 1 0,8 2 0,34 12 0,82 19 0,56 0 0,-39-8 0,-142-28 0,-1 1 0,0 0 0,0 0 0,1 0 0,-1 0 0,0 1 0,0-1 0,0 1 0,4 3 0,-6-5 0,-1 1 0,1-1 0,-1 1 0,0-1 0,1 1 0,-1-1 0,0 1 0,1-1 0,-1 1 0,0 0 0,0-1 0,1 1 0,-1-1 0,0 1 0,0 0 0,0-1 0,0 1 0,0-1 0,0 1 0,0 0 0,0-1 0,0 2 0,-1-1 0,1 1 0,-1-1 0,0 1 0,1-1 0,-1 0 0,0 1 0,0-1 0,0 0 0,0 1 0,0-1 0,-1 0 0,-1 2 0,-10 7 0,-1 0 0,0-1 0,0 0 0,-28 12 0,-69 20 0,75-28 0,-94 32 0,-389 152 0,488-183 0,10-4 0,-33 12 0,45-21 0,10-5 0,10-8 0,-9 11 0,39-35 0,-26 24 0,0-1 0,0 0 0,-1-1 0,-1 0 0,19-28 0,-30 38 0,-1 0 0,0 0 0,0 0 0,0 0 0,0 0 0,-1 0 0,0 0 0,1 0 0,-2 0 0,1 0 0,0-1 0,-1 1 0,0 0 0,0 0 0,0 0 0,-3-6 0,-4-28 0,9 24 0,0 0 0,1 0 0,0-1 0,1 2 0,0-1 0,1 0 0,8-15 0,-6 11 0,1-1 0,6-36 0,-13 53 0,0 0 0,1-1 0,-1 1 0,0 0 0,0 0 0,0 0 0,0 0 0,0 0 0,-1 0 0,1-1 0,-1 1 0,1 0 0,-1 0 0,0 0 0,0 0 0,0 1 0,0-1 0,0 0 0,0 0 0,-2-1 0,1 1 0,-1 0 0,1 1 0,-1-1 0,1 1 0,-1 0 0,0 0 0,1 0 0,-1 0 0,0 0 0,0 1 0,0-1 0,0 1 0,1 0 0,-6 0 0,-9 1 0,1 0 0,-1 1 0,1 1 0,-28 9 0,22-6 0,7-5 0,15-2 0,0 0 0,0 0 0,1 0 0,-1 1 0,0-1 0,1 0 0,-1 0 0,1 0 0,-1 1 0,1-1 0,0 0 0,-1 0 0,1 1 0,-1-1 0,1 1 0,0-1 0,0 0 0,-1 1 0,1 0 0,1-1 0,27-21 8,0 1 1,2 2-1,0 1 0,48-19 0,147-48-167,-202 77 113,671-229-806,-614 206 852,-64 20 0,-17 11 0,0 0 0,0 0 0,0-1 0,0 1 0,0 0 0,0 0 0,1 0 0,-1-1 0,0 1 0,0 0 0,0 0 0,0 0 0,0-1 0,0 1 0,0 0 0,0 0 0,0-1 0,0 1 0,0 0 0,0 0 0,0 0 0,0-1 0,0 1 0,-1 0 0,1 0 0,0 0 0,0-1 0,0 1 0,0 0 0,0 0 0,0 0 0,0 0 0,-1-1 0,1 1 0,0 0 0,0 0 0,0 0 0,0 0 0,-1 0 0,1-1 0,0 1 0,0 0 0,0 0 0,-1 0 0,1 0 0,0 0 0,-9-2 0,1 0 0,-1 0 0,0 1 0,0 0 0,0 1 0,-10 0 0,-151 10 0,-92 20-164,-72 17-655,-541 97-1642,52-8 671,762-125 1954,193-28 1248,289-30-620,374 18 38,0 27-1870,-675 3 1175,158 0-411,-220 3 276,-47-1 21,-15 2 122,-16 6 321,-37 14 0,-14 7-228,-8 11 72,3 3 0,-128 102 0,-117 143 514,94-49-429,193-206-393,20-26 5,14-10-5,-1 0-1,1 0 1,0 0 0,0 0 0,0 0 0,0 0-1,0 0 1,0 0 0,-1 0 0,1 0 0,0 0-1,0 0 1,0 0 0,0 0 0,0 0 0,0 0-1,0 0 1,-1 0 0,1 0 0,0 0 0,0 0-1,0 0 1,0 0 0,0 0 0,0-1 0,0 1-1,0 0 1,0 0 0,0 0 0,0 0 0,0 0-1,-1 0 1,1 0 0,0-1 0,0 1 0,0 0-1,0 0 1,0 0 0,0 0 0,0 0 0,0 0-1,0 0 1,0-1 0,0 1 0,0 0 0,0 0-1,0 0 1,0 0 0,1 0 0,-1 0 0,0-1-1,0 1 1,0 0 0,1-2 15,0-1 0,0 0 0,0 1 0,0 0-1,0-1 1,1 1 0,0 0 0,1-3 0,34-29 339,-29 28-297,0-1 0,0 0 0,0-1-1,7-10 1,-14 17-57,-1 1 0,0-1 0,1 1 0,-1 0 0,0-1 0,0 1 0,1-1 0,-1 1 0,0-1 0,0 1 0,0-1 0,0 1 0,0-1 0,1 1 0,-1-1 0,0 1 0,0-1 0,0 1 0,0-1 0,-1 0 0,1 1 0,0-1 0,0 1 0,0-1 0,0 1 0,0-1 0,-1 1 0,1 0 0,0-1 0,0 1 0,-1-1 0,1 1 0,0-1 0,-1 1 0,1 0 0,-1-1 0,1 1 0,0 0 0,-1-1 0,1 1 0,-1 0 0,0-1 0,-6-2 0,1 1 0,-1 0 0,0 0 0,0 1 0,0 0 0,-11-1 0,-117-6 0,-76 4 0,-915 6-1975,1032-6 1965,90 3 10,0 1 0,0-1 0,0 0 0,1 0 0,-1 0 0,0 0 0,1-1 0,-1 1 0,-4-4 0,8 5 0,-1-1 0,1 1 0,0 0 0,-1-1 0,1 1 0,0-1 0,-1 1 0,1-1 0,0 1 0,-1-1 0,1 1 0,0-1 0,0 1 0,0-1 0,-1 1 0,1-1 0,0 1 0,0-1 0,0 1 0,0-1 0,0 0 0,0 1 0,0-1 0,0 0 0,1-1 0,0 1 0,-1-1 0,1 1 0,0-1 0,0 1 0,0-1 0,0 1 0,0 0 0,1 0 0,-1-1 0,0 1 0,2-1 0,8-6 0,-1 1 0,1 1 0,1 0 0,-1 1 0,17-6 0,72-20 0,-92 29 0,519-122 306,7 24 113,-376 72-384,179-30 27,-426 75-62,-50 6 64,-428 80-1244,399-64 1036,-216 78-1,347-104 311,2 2 1,0 1-1,0 1 1,-43 30-1,71-41-165,-1 0-1,1 0 1,0 1-1,0 0 1,-8 11-1,14-16 0,0 0 0,-1 0 0,1-1 0,0 1 0,0 0 0,0 0 0,0 1 0,1-1 0,-1 0 0,0 0 0,1 0 0,0 0 0,-1 1 0,1-1 0,0 0 0,0 0 0,0 0 0,1 1 0,-1-1 0,0 0 0,1 0 0,-1 0 0,1 1 0,0-1 0,0 0 0,0 0 0,2 3 0,3 1 99,-1 0 1,1 0-1,0-1 0,0 0 1,1 0-1,-1-1 1,1 0-1,0 0 0,11 4 1,74 25 684,-83-30-841,22 5 59,0-1 0,1-1 0,0-2 0,1-1-1,-1-2 1,0-1 0,60-8 0,-40 0-2,0-3-1,-1-2 1,-1-2-1,52-23 0,-63 21 1,-2-2 0,0-2 0,-2-1 0,0-2 0,-1-1 0,-2-1 0,0-2 0,-2-2 0,50-62 0,-55 59 0,138-185 0,-158 212 0,-1-1 0,0 1 0,0-1 0,0 0 0,-1 0 0,3-11 0,-5 16 0,-1 0 0,0 0 0,1 0 0,-1 0 0,0 0 0,0 0 0,0 0 0,-1 0 0,1 0 0,0 0 0,-1 0 0,1 0 0,-1 0 0,0 0 0,0 1 0,1-1 0,-1 0 0,0 0 0,-1 1 0,1-1 0,0 1 0,0-1 0,-1 1 0,1-1 0,-1 1 0,1 0 0,-1 0 0,1 0 0,-1 0 0,0 0 0,-2-1 0,-13-5 0,0 1 0,-1 0 0,1 1 0,-1 2 0,-1-1 0,-24 0 0,-291-17-446,-4 18-250,210 3 565,-6-1 80,-278 4 44,529-2 7,58-1 0,1285 0-1062,-1432 0 1138,128-4-1,-155 4-75,27-4 0,-29 4 0,1 0 0,0 0 0,0 0 0,0 0 0,0 0 0,0 0 0,0 0 0,0 0 0,0 0 0,0 0 0,0 0 0,0 0 0,0 0 0,0 0 0,0 0 0,0 0 0,-1 0 0,1-1 0,0 1 0,0 0 0,0 0 0,0 0 0,0 0 0,0 0 0,0 0 0,0 0 0,0 0 0,0 0 0,0 0 0,0 0 0,0 0 0,0 0 0,0-1 0,0 1 0,0 0 0,0 0 0,0 0 0,0 0 0,0 0 0,0 0 0,0 0 0,0 0 0,0 0 0,0 0 0,1 0 0,-1 0 0,0 0 0,0 0 0,0-1 0,0 1 0,0 0 0,0 0 0,0 0 0,0 0 0,-22-4 0,-293-31 0,-19 2-164,-117-6-655,-1762-65-4096,2028 99 4057,173 5 805,1-1 0,0 0 0,-1 0 0,1-1 0,-20-7 0,30 9 53,1 0 0,-1 0-1,1-1 1,0 1-1,-1 0 1,1 0 0,-1-1-1,1 1 1,0 0-1,-1 0 1,1-1 0,0 1-1,-1 0 1,1-1 0,0 1-1,0 0 1,-1-1-1,1 1 1,0-1 0,0 1-1,0-1 1,-1 1-1,1 0 1,0-1 0,0 1-1,0-1 1,0 1-1,0-1 1,0 1 0,0-1-1,0 1 1,0 0-1,0-1 1,1-1 11,0 1-1,0-1 1,0 1 0,0 0-1,0-1 1,0 1 0,0 0-1,1 0 1,-1 0 0,0 0-1,1 0 1,1-1 0,16-7 193,1 0 1,0 1 0,27-8 0,151-31 762,77 4-49,630-25 887,8 55-2584,-588 14 595,-55 1-529,75 1 260,-261-5 617,-62-2 670,-26 3-614,-40-2 528,-321-21 1218,22-11-1311,-116-25-1310,-2047-309-4260,2275 331 3932,105 11 43,102 16 576,24 11 361,0 0 1,0 0-1,0 0 1,-1 0-1,1-1 1,0 1 0,0 0-1,0 0 1,0 0-1,0-1 1,-1 1-1,1 0 1,0 0 0,0-1-1,0 1 1,0 0-1,0 0 1,0-1-1,0 1 1,0 0 0,0 0-1,0 0 1,0-1-1,0 1 1,0 0-1,0 0 1,0-1 0,0 1-1,0 0 1,0 0-1,0-1 1,0 1-1,1 0 1,-1 0 0,0 0-1,0-1 1,0 1-1,0 0 1,0 0 0,1 0-1,-1-1 1,0 1-1,0 0 1,0 0-1,1 0 1,-1 0 0,0 0-1,1-1 1,7-2 101,1 0 1,0 1 0,-1 0 0,1 0 0,1 0-1,10 1 1,143-10 823,80 6-182,1340 3 2172,-1072 4-4063,-460-1 1133,109-7 1002,-171 4-640,-30 1 112,-80 8 955,0 6 1,-191 44-1,251-41-1345,50-10-67,18-4 0,35-4 0,1123-58-1837,-225 51 1457,-884 11 372,-53-1 6,-14 0 2,-99 3 1,-128 0-1,-113 5-164,-1307 147-2990,1384-107 3202,100-6-8,167-41-38,1 0 1,-1 0 0,1 0-1,-1 1 1,1 0 0,0 0 0,1 1-1,-9 5 1,14-8-3,0-1 1,-1 0-1,1 1 0,0-1 0,0 0 0,0 1 1,0-1-1,-1 1 0,1-1 0,0 0 0,0 1 1,0-1-1,0 1 0,0-1 0,0 0 1,0 1-1,0-1 0,0 0 0,0 1 0,0-1 1,0 1-1,1-1 0,-1 0 0,0 1 0,0-1 1,0 0-1,0 1 0,1-1 0,-1 0 1,0 1-1,0-1 0,1 0 0,-1 1 0,0-1 1,0 0-1,1 0 0,-1 1 0,0-1 0,1 0 1,-1 0-1,0 0 0,1 1 0,4 1 1,-1 0-1,1 0 0,0 0 0,0-1 0,0 0 1,6 1-1,130 12 0,564-4-545,57 4-61,-370 21 2572,-346-25-983,-45-10-959,-1 0-1,1 0 1,-1 0 0,1 0-1,-1 0 1,0 0 0,1 0 0,-1 0-1,1 0 1,-1 0 0,0 0-1,1 1 1,-1-1 0,1 0 0,-1 0-1,0 1 1,1-1 0,-1 0-1,0 0 1,1 1 0,-1-1 0,0 0-1,0 1 1,1-1 0,-1 0-1,0 1 1,0-1 0,0 0-1,1 1 1,-1-1 0,0 1 0,0-1-1,0 0 1,0 1 0,0-1-1,0 1 1,0-1 0,0 1 0,0-1-1,0 0 1,0 1 0,0-1-1,0 1 1,0-1 0,0 0 0,0 1-1,0-1 1,-1 1 0,1-1-1,0 0 1,-1 1 0,-19 15 560,0-6-361,-1 0 0,0-1-1,-30 9 1,-71 12 530,90-23-688,-139 26-16,-175 11-1,416-43-48,80-2 0,84 0-164,71 0-655,1416-2-4108,-1670 5 4910,-36 0 41,-15-2-19,0 0 0,0 0-1,0 0 1,0 0 0,-1 0-1,1 0 1,0 0 0,0 0-1,0 0 1,0 0 0,0 0-1,0 0 1,0 0 0,0 1-1,0-1 1,0 0 0,0 0-1,0 0 1,0 0 0,0 0-1,0 0 1,0 0 0,0 0-1,0 0 1,0 0 0,0 0-1,0 0 1,0 0 0,0 0-1,0 0 1,0 1 0,0-1-1,-872 193 3110,718-156-2138,71-19-255,60-16-539,19-4-124,33-10-79,259-72 21,-53 16 0,41-26 120,-264 90-25,-1-2 1,1 0 0,-1 0 0,14-11 0,-24 17-89,0-1-1,0 0 1,0 0 0,0 1-1,-1-1 1,1 0-1,0 0 1,-1 0-1,1 0 1,0 0-1,-1 0 1,1 0 0,-1 0-1,0 0 1,1-2-1,-1 2-5,0 1-1,0-1 1,0 0 0,-1 1-1,1-1 1,0 0-1,0 1 1,-1-1 0,1 0-1,0 1 1,-1-1-1,1 1 1,0-1 0,-1 1-1,1-1 1,-1 1-1,1-1 1,-1 1 0,1-1-1,-1 1 1,0 0-1,1-1 1,-1 1 0,0-1-1,-11-3 0,0 0 0,0 1 0,-1 0 0,1 0 0,-21 0 0,-155-9 0,-1004 6-2172,1034 8 2073,10-2 23,136 0 73,0 0-1,0-1 0,0-1 0,-12-3 1,24 5 3,-1 0 0,1 0 0,0 0 0,0 0 0,0 0 0,-1 0 0,1 0 0,0 0 0,0 0 0,-1 0 0,1 0 0,0 0 0,0-1 0,0 1 0,0 0 0,-1 0 0,1 0 0,0 0 0,0 0 0,0 0 0,0-1 0,-1 1 0,1 0 0,0 0 0,0 0 0,0-1 0,0 1 0,0 0 0,0 0 0,0 0 0,-1-1 0,1 1 0,0 0 0,0 0 0,0 0 0,0-1 0,0 1 0,0 0 0,0 0 0,0-1 0,0 1 0,0 0 0,0 0 0,0 0 0,1-1 0,16-8 0,12 0 0,48-6 0,120-10 0,85 3-164,1882-79-1352,-2054 100 2411,-350 3-877,-56 0-182,-118 6-655,-695 62-1682,0 58 492,1021-118 2009,69-11 55,19 1-51,0 0 0,0 0 0,0 0 0,0-1 0,0 1 0,0 0 0,0 0 0,0 0 0,0-1 0,0 1 0,0 0 0,0 0 0,0 0 0,0-1-1,0 1 1,0 0 0,0 0 0,0 0 0,0-1 0,0 1 0,0 0 0,0 0 0,1 0 0,-1 0 0,0-1 0,0 1 0,0 0 0,0 0 0,0 0 0,1 0 0,-1 0 0,0 0 0,0-1 0,0 1 0,0 0 0,1 0 0,-1 0 0,0 0 0,0 0 0,0 0 0,1 0 0,36-18 662,-33 16-571,352-137 1587,-253 101-1533,693-212 2255,19 64-555,-814 185-1842,32-7 83,-33 7-90,1 1 0,-1 0 0,0 0 0,0 0 0,0 0 0,0 0 0,0 0-1,0-1 1,0 1 0,0 0 0,0 0 0,0 0 0,0 0 0,0 0 0,0-1 0,0 1 0,0 0 0,0 0 0,0 0 0,-1 0 0,1 0 0,0-1-1,0 1 1,0 0 0,0 0 0,0 0 0,0 0 0,0 0 0,0 0 0,0 0 0,-1-1 0,1 1 0,0 0 0,0 0 0,0 0 0,0 0-1,0 0 1,0 0 0,-1 0 0,1 0 0,0 0 0,0 0 0,0 0 0,0 0 0,0 0 0,-1 0 0,1 0 0,0 0 0,0 0 0,0 0 0,0 0-1,0 0 1,0 0 0,-1 0 0,1 0 0,0 0 0,0 0 0,-29-4 2,-364-30-2,8 2-164,-1698-73-3555,2006 102 3701,67 4 18,20 2 0,55 7 0,1-3 0,67-3 0,-126-4 0,272 1 163,80-11 528,396-25-1135,899-22-2430,-1628 57 3411,-24 1-289,-6-1-19,-50 0 423,-107 1-376,-111 0-167,-114 0 213,-100-1-405,-1998 48-3341,2384-44 3386,83-5 58,24-3 124,56-11 643,106-13 1,-137 23-684,231-25 386,78 5 370,1746-17-2531,-2012 43 1604,-58 0 63,-36 0 3,-147 0 1,-149 0-162,-135 0-489,-114 6 324,-1691 89-1460,2116-87 1787,135-9 1,-43 2 258,45-2-122,6-1 29,25-4 254,290-35 1003,-19 10-1171,105 0 567,123 6-164,129 6-1310,2876 1-5243,-3438 19 5494,-49-1 606,86-7 0,-125 3 289,-23-1 1,-63-5 327,-103 1 0,89 7-491,-300-6 655,-164 2 0,-131 3-328,-597 20-2211,0 50-492,949-35 1065,125-1 307,185-27 812,0 1 0,-33 13 1,55-18-116,0 1 0,1 0 1,0-1-1,0 1 0,-1 1 1,-4 3-1,8-5-7,-1 0-1,0 0 1,0 0 0,0 0-1,1 0 1,-1 0 0,0 0 0,1 0-1,-1 0 1,1 1 0,-1-1-1,1 0 1,0 0 0,-1 1-1,1 0 1,0 1 34,1 0-1,-1 0 0,1 0 1,0 0-1,0 0 0,0 0 1,0-1-1,1 1 0,-1 0 1,1-1-1,0 1 0,-1-1 1,1 0-1,0 0 1,4 4-1,5 5 118,0-1 0,1 0 0,0-1 0,1 0 0,0-1 0,19 9 0,9 1 240,52 16 1,139 26 577,71-11 0,375 6 672,3-38-1487,-334-18-757,-273 3 589,-62 3 20,-13-4-14,1-1 0,0 1 0,0-1 0,0 1 0,0-1 0,-1 0 0,1 1 0,0-1 0,-1 1 0,1-1 0,0 0 0,0 1 0,-1-1 0,1 0 0,-1 1 0,1-1 0,0 0 0,-1 1 0,1-1 0,-1 0 0,1 0 0,-1 0 0,0 1 0,-21 8 394,-39 11 1,-118 30 345,-90 17-529,-1184 306 128,935-237-251,253-69 308,218-62-402,75-13 0,0 0 0,0 2 0,46-4 0,105-7 0,83 4 24,72 3 74,1672 2-4211,-1884 8 4054,-88-2 121,-30 1 15,-6-1 30,-61-7 630,-125-3 82,-158 1-819,-169 2-686,-975 5-852,-6 44-2014,1378-35 3303,102-5 251,27-4 139,221-26 1369,-162 22-1227,223-23 662,77 2 29,987-26-5,4 51-2548,-1173 6 1666,-346 0 1584,-130-1-1374,-199-1-428,-206 3-688,-163 16-164,-2367 202-2949,2797-173 2949,174-15 319,189-22 871,47-6 34,106-12-76,164-24-165,122-13 164,84 0 558,1989-46 915,-2151 94-1680,-98 3-199,-83 0 345,-84 0 317,-33-7-408,0 0-1,1 0 1,-1 0 0,0 0-1,1 0 1,-1 0 0,0 0 0,0 0-1,1 0 1,-1 0 0,0 1 0,1-1-1,-1 0 1,0 0 0,0 0-1,1 0 1,-1 1 0,0-1 0,0 0-1,0 0 1,0 1 0,1-1 0,-1 0-1,0 0 1,0 1 0,0-1-1,0 0 1,0 0 0,0 1 0,1-1-1,-1 0 1,0 1 0,0-1 0,0 0-1,0 1 1,0-1 0,0 0-1,0 0 1,0 1 0,-1 0 0,-2 2 71,-1-1 0,-1 1 0,1-1 0,0 1 0,-1-1 1,1 0-1,-1-1 0,1 1 0,-10 1 0,-151 29 455,-133-1-284,-145-3 387,-133 2-645,-599 61-1461,-8 62-258,1046-130 1658,114-20 183,23-3-114,0 0 0,0 0 1,0 0-1,0 0 0,0 0 0,0 0 0,0 0 0,0 0 0,0 0 1,0 0-1,0-1 0,0 1 0,0 0 0,0 0 0,0 0 1,0 0-1,0 0 0,0 0 0,0 0 0,0 0 0,0 0 0,0 0 1,0 0-1,0 0 0,0 0 0,0 0 0,0 0 0,0-1 1,0 1-1,0 0 0,0 0 0,0 0 0,0 0 0,0 0 0,0 0 1,-1 0-1,40-14 400,-8 4-97,127-49 574,738-342 2076,-34-90 432,-791 450-3333,24-17-66,-92 55 55,0 1 0,-1 0 0,0-1 0,1 1 0,-1-1 0,0 0 0,0 0 0,0 1 0,0-1 1,-1-1-1,0 1 0,1 0 0,-1 0 0,0 0 0,0-1 0,0 1 0,-1-1 0,1-4 0,-1-6 292,0 0 0,-1 1-1,-3-20 1,-1-3-52,4 25-285,1 0 0,0 0 0,0 0 0,1 0 0,1 0 0,2-11 0,-3 18 0,0 1 0,1-1 0,-1 0 0,1 1 0,0-1 0,0 1 0,0 0 0,0 0 0,0-1 0,1 1 0,0 1 0,-1-1 0,1 0 0,0 1 0,1-1 0,-1 1 0,0 0 0,1 0 0,-1 0 0,8-2 0,13-2 0,0 1 0,1 1 0,0 1 0,-1 1 0,44 2 0,-27 0 0,24 0 0,49-1 0,-111 1 0,3 0 0,0-1 0,1 1 0,-1-1 0,0 0 0,11-4 0,-16 4 0,0 1 0,0-1 0,1 0 0,-1 1 0,0-1 0,0 0 0,0 0 0,0 0 0,0 1 0,-1-1 0,1 0 0,0 0 0,0-1 0,0 1 0,-1 0 0,1 0 0,-1 0 0,1 0 0,-1 0 0,1-1 0,-1 1 0,0 0 0,1 0 0,-1-1 0,0 1 0,0 0 0,0-1 0,0 1 0,0 0 0,0 0 0,-1-1 0,1 1 0,0 0 0,-1 0 0,0-2 0,-3-7 0,0 1 0,-1-1 0,0 1 0,0 0 0,-14-15 0,-27-33-45,-100-94 0,-74-37-735,-73-34 359,208 165 423,-142-70-1,212 120-1,0 0 0,-25-6 0,39 12 1,-1 1 0,0-1 0,0 1-1,0 0 1,1-1 0,-1 1-1,0 0 1,0 0 0,1 0-1,-1 1 1,0-1 0,0 0-1,0 1 1,1-1 0,-4 2-1,4-2 0,1 1-1,-1 0 0,0-1 0,1 1 0,-1 0 0,1-1 0,-1 1 0,1 0 0,-1-1 0,1 1 0,0 0 0,-1 0 0,1 0 0,0-1 0,0 1 1,0 0-1,-1 0 0,1 0 0,0 0 0,0 0 0,0-1 0,1 3 0,0 4 17,1 1 0,0-1 0,0 0-1,1 0 1,5 11 0,-4-9 63,5 10 62,-1 1-1,0 0 1,-2 0-1,-1 0 1,0 1-1,-1-1 1,1 36-1,-5 105-140,0-154 0,0-1 0,1 1 0,0-1 0,3 13 0,-3-17 0,-1 0 0,1 0 0,0 0 0,1 0 0,-1 0 0,0 0 0,0 0 0,1 0 0,-1 0 0,1-1 0,0 1 0,0 0 0,-1-1 0,1 0 0,0 1 0,0-1 0,0 0 0,3 1 0,4 1 0,-1-1 0,1 0 0,0-1 0,-1 1 0,1-2 0,17 0 0,117-12 0,71-21-164,628-150-1678,-586 108 1787,308-133-1,-564 208 56,50-21-37,0-3-1,74-46 0,-119 67 37,0-1 0,-1 1-1,1-1 1,-1-1 0,1 1-1,-1-1 1,0 1 0,-1-1 0,1 0-1,3-9 1,-6 13 2,-1 0 1,1-1-1,-1 1 0,0-1 1,1 1-1,-1-1 0,0 1 1,0-1-1,0 0 0,0 1 1,0-1-1,0 1 0,0-1 1,-1 1-1,1-1 0,-1 1 1,0-2-1,0 1 9,0 0 1,-1 0-1,1 1 0,0-1 0,-1 0 1,0 1-1,1-1 0,-1 1 1,0-1-1,0 1 0,0 0 0,0 0 1,0 0-1,-3-1 0,-5-1 248,0 0 0,0 1-1,0 0 1,0 1 0,0 0-1,0 1 1,-16 1 0,-4-1-254,29 0-4,0 0 0,0 0 0,0 1 0,0-1 0,0 0 0,0 0 0,0-1 0,0 1 0,0 0 0,0 0 0,0 0 0,0-1 0,0 1 0,0 0 0,0-1 0,1 1 0,-1-1 0,0 1 0,0-1 0,0 0 0,0 1 0,1-1 0,-1 0 0,0 0 0,1 1 0,-1-1 0,0 0 0,1 0 0,-1 0 0,1 0 0,0 0 0,-1 1 0,1-1 0,0 0 0,-1 0 0,1 0 0,0 0 0,0 0 0,0 0 0,0 0 0,0 0 0,0-2 0,1-3 0,0 0 0,1 0 0,0 0 0,0 1 0,1-1 0,4-8 0,29-48 0,68-88 0,-42 64 0,190-288 0,-239 354 0,-1 0 0,9-23 0,-20 39 0,0 1 0,1-1 0,-1 0 0,-1 0 0,1 1 0,0-6 0,-1 8 0,0 0 0,0 0 0,0 0 0,0 0 0,0 0 0,-1 0 0,1 0 0,0 0 0,-1 0 0,1 0 0,0 0 0,-1 0 0,1 0 0,-1 1 0,0-1 0,1 0 0,-2-1 0,-1 0 0,1 1 0,-1 0 0,0 0 0,1 0 0,-1 0 0,0 1 0,0-1 0,0 1 0,0-1 0,0 1 0,0 0 0,1 0 0,-1 0 0,0 1 0,0-1 0,0 1 0,-3 0 0,-26 6 0,1 1 0,-41 17 0,-68 34 0,-60 36-371,-272 175-1,444-250 372,28-20 0,0 1 0,0-1 0,0 0 0,0 0 0,0 0 0,0 0 0,0 0 0,0 0 0,1 0 0,-1 0 0,0 0 0,0 0 0,0 0 0,0 0 0,0 0 0,0 0 0,0 0 0,0 0 0,0 0 0,0 1 0,0-1 0,0 0 0,0 0 0,0 0 0,0 0 0,0 0 0,0 0 0,0 0 0,0 0 0,0 0 0,0 0 0,0 1 0,0-1 0,0 0 0,0 0 0,0 0 0,0 0 0,0 0 0,0 0 0,0 0 0,0 0 0,0 0 0,0 0 0,0 0 0,0 0 0,0 0 0,-1 1 0,1-1 0,0 0 0,0 0 0,0 0 0,0 0 0,0 0 0,0 0 0,0 0 0,0 0 0,20-7 0,89-45-30,104-67 0,-153 85-74,920-582-982,-944 592 1212,-4 4-16,-2-1 0,0-1 0,29-29 0,-57 49-110,0 0 0,0-1 0,-1 1 0,1 0 0,0 0 0,-1-1 0,0 1 0,2-5 0,-3 6 0,1 1 0,-1-1 0,0 1 0,0-1 0,0 0 0,0 1 0,0-1 0,0 0 0,0 1 0,0-1 0,0 1 0,0-1 0,0 0 0,-1 1 0,1-1 0,0 1 0,0-1 0,-1 0 0,1 1 0,0-1 0,-1 1 0,1-1 0,0 1 0,-1-1 0,0 0 0,-3-1 0,0 0 0,0 1 0,0-1 0,0 1 0,0-1 0,0 1 0,-1 0 0,1 1 0,0-1 0,-9 1 0,-29-1 0,-52 5 0,-116 21 0,-353 83-290,9 33 3,506-130 289,41-11-1,10-3-1,65-30-1,-57 28 1,741-303-379,12 36 466,-716 257 536,-43 15-506,-5 2-27,-25 12-20,-239 99-70,218-94 0,-241 92-164,-1209 440-2610,1164-430 3543,280-104-461,110-44-293,116-44-15,103-38-164,87-27-655,844-251-1534,23 60-140,-1156 308 2339,122-26 798,-502 98 470,-12 6-1010,-125 27 209,-117 25-399,-1749 433-2326,1956-442 1695,119-26 303,106-29 352,102-35 82,22-9 29,8-2 45,97-18 726,152-35 71,184-37-431,185-40-357,147-33-259,777-173-1452,-7-31-552,-1070 243 1177,-158 35 312,-151 35 1098,-133 41-277,-26 9-85,-9 3 32,-98 17 722,-119 29 164,-112 24 0,-103 19 0,-90 16-237,-2498 472-2804,2848-545 1672,157-29 422,0 0 0,-25 0 1,45-3-11,1 0 1,0 0 0,0 0 0,0-1-1,-1 1 1,1 0 0,0 0 0,0-1 0,0 1-1,0-1 1,0 1 0,-2-2 0,2 2-13,1 0-1,0-1 1,0 1 0,0 0 0,0-1 0,-1 1 0,1 0 0,0-1-1,0 1 1,0 0 0,0-1 0,0 1 0,0 0 0,0-1 0,0 1-1,0 0 1,0-1 0,0 1 0,0 0 0,0-1 0,0 1 0,0 0-1,0-1 1,1 1 0,-1 0 0,0-1 0,0 1 0,0 0-1,0 0 1,1-1 0,-1 1 0,0 0 0,1-1 0,5-5 132,1 1 0,0-1 0,0 1 0,0 0 1,15-6-1,106-50 249,76-20-174,78-17 598,88-13 27,112-13-574,114-12-409,1052-212-2124,-832 178 754,-452 94 556,-127 27 423,-103 22 1034,-88 17-184,-92 16 498,-116 21 112,-155 22-154,-206 29 86,-223 25-483,-181 22-1105,-85 16-259,45-1 0,143-18 0,196-26 0,204-28 13,196-31 203,187-30 635,38-7 115,13-3 15,359-74 36,-226 48 53,402-77 400,173-23-365,139-4-122,65 15-59,-36 25-175,-116 22 11,-166 19-587,-181 18 192,-157 14 1146,-127 12-93,-117 9 417,-35 4-454,-59 9 181,-140 22 248,-153 12-479,-201 14 264,-202 13-579,-163 18-505,-60 12 191,54 1-539,137-6-163,183-15 0,195-22 328,147-16 1637,588-103 516,-194 34-1161,334-64 646,131-26-149,115-19-714,2279-273-2573,-2505 359 1470,-152 20 328,-131 14 1156,-167 10-318,36 2 0,-59-1-176,0 0-1,0 1 1,-1-1-1,1 0 1,0 0 0,0 0-1,0 0 1,0 0-1,0 0 1,0 0 0,0 0-1,0 0 1,0 1-1,0-1 1,0 0 0,0 0-1,0 0 1,0 0-1,0 0 1,0 0 0,0 0-1,0 0 1,0 1-1,0-1 1,0 0 0,0 0-1,0 0 1,0 0-1,0 0 1,0 0 0,0 0-1,0 1 1,0-1-1,0 0 1,0 0 0,0 0-1,0 0 1,0 0-1,0 0 1,1 0 0,-1 0-1,0 0 1,0 0-1,0 1 1,0-1 0,0 0-1,0 0 1,0 0-1,0 0 1,0 0 0,1 0-1,-1 0 1,0 0-1,-27 8 467,-118 20 510,-139 11 0,-161 6 0,-154-2-328,-128-1-1198,-46 1 8,44 3-336,116 0-112,153-7 0,151-11 261,210-19 742,24-2 409,180-9 423,177-6 131,161-1 0,144 2-72,106 2-545,2772-1-4940,-3443 6 5549,-37 1-556,-69-1 153,-162 0 411,-159 0 0,-164 0-27,-129 0-410,-2257 0-5161,2746-1 3959,199 1 663,-59-3 407,62 0-250,10-1 8,33-9 158,125-21-243,125-19 77,120-20 634,102-21 1,-83 13-426,837-161-354,-6-24 971,-1093 226-421,-127 27-481,-35 13-88,-1 0 1,0 0-1,0 0 0,0 0 0,1 0 0,-1 0 1,0 0-1,0 0 0,0 0 0,1 0 0,-1 0 0,0 0 1,0 0-1,0 0 0,0 0 0,1 0 0,-1-1 1,0 1-1,0 0 0,0 0 0,0 0 0,1 0 0,-1 0 1,0-1-1,0 1 0,0 0 0,0 0 0,0 0 1,0-1-1,0 1 0,0 0 0,1 0 0,-1 0 0,0-1 1,0 1-1,0 0 0,0 0 0,0 0 0,0-1 1,0 1-1,0 0 0,0 0 0,0 0 0,0-1 1,-1 1-1,1 0 0,0 0 0,0 0 0,0 0 0,0-1 1,0 1-1,0 0 0,0 0 0,0 0 0,-1 0 1,1-1-1,0 1 0,0 0 0,0 0 0,0 0 0,0 0 1,-1 0-1,1 0 0,0-1 0,0 1 0,0 0 1,-1 0-1,1 0 0,-21-4 0,0 1 0,0 1 0,-31 1 0,-244 0 0,-210 3-164,-205 3-655,-147 0-162,-67 8 172,39 11 483,133 8-493,184-1-164,184-5 0,170-11 328,169-12 860,38-3 5,10-1 30,102-15 666,148-21-397,138-18-259,120-9 428,2387-137-467,-2566 195-363,14 5-54,-342 1 226,42 6 1101,-45-6-1109,-30 5 637,-319 38 1317,31 5-983,-1647 343-470,1729-340-513,88-17 0,97-19 0,57-14 0,0-1 0,0 0 0,1 0 0,-1 0 0,0-1 0,9-2 0,145-20 0,104-20 63,87-22 191,758-128-279,13 45-1549,-1035 142 1481,10-4 257,-146 11 655,-150 1 25,-196 1-746,-207 0-790,-171 0 120,-79-1-308,43-1-103,131-1 0,173 0 0,74 0-656,535 0 2280,232 0 121,213 0-613,150 0-149,2082 0-164,-2387 0-556,-140 0 295,-52 0 524,-336 0 1703,-101 0-842,-146 0-67,-134 2 0,-1851 107-2903,2207-94 1853,117-9 157,31-1 0,22-3 0,-1-1 0,1 0 0,20 0 0,157 1 0,124-2 127,107 0 382,594-1 32,716-3-828,-2006 4 2007,-111 0-1296,-178 0-598,309 0 132,-1214 3-1405,1 21-1572,1380-20 2926,82-3 78,20 1 13,147 0 10,146-1 151,132-1 479,115-1-405,2505 0 50,-2828 1-236,-474-3 1626,-187-20-1457,-274-42-534,-257-33 66,-3115-232-3516,3516 298 2785,211 10 327,304 19 926,-73-14 0,119 17-263,1 0 1,-1 0 0,0 0-1,1-1 1,-1 1 0,0 0-1,0 0 1,1 0 0,-1 0 0,0-1-1,1 1 1,-1 0 0,1-1-1,-1 1 1,0 0 0,1-1 0,-1 1-1,1-1 1,-1 1 0,1-1-1,-1 1 1,1-1 0,-1 0 0,1 1-1,0-1 1,-1 1 0,1-1-1,0 0 1,-1 1 0,1-2 0,1 1-1,0-1 1,0 1 0,1 0-1,-1 0 1,0-1 0,1 1 0,-1 0-1,1 1 1,-1-1 0,1 0 0,0 0-1,-1 0 1,1 1 0,2-1 0,43-13 16,73-11-1,191-19 141,126 3 563,124 8-237,98 11-259,2647 1-1972,-3069 25 3018,-323-4 130,-1 1-947,-182 0 523,-113-1 0,-1972-1-785,2222 1-261,87-4 308,93-1 493,100 0 125,105 1-357,104 1 277,97 2-451,-334 0-594,1936 1-2051,-1989 0 2096,160 9-12,-211-5 249,-27-1 123,-104 4 677,-147-1 10,-170-2-755,-149-2-605,-1743 21-2554,2015-18 2201,131-1 468,134-2 357,41-1 49,10-1 8,71 1 6,124 0-5,102-1 164,1142-1 941,-688 0 2008,-945 1-1147,-98 0-1310,-122 0-1312,-1670 0-2909,1898 0 3462,153-1 103,-32-3 0,53 2 3,5 0 15,20-4 125,52-4 631,109-2 0,-126 10-581,232-7 544,80 3 107,72 2-501,2106 51-3255,-2477-45 2755,-30-1 158,0 1 1,45 8 0,-76-6 18,-23-1 123,-231 6 1260,144-8-1129,-249 1 149,-1803-2-106,2309 0-317,118 0-164,93 0-655,70 0-136,1926 0 98,-2791 0 2534,32 0-1324,-1251 0-439,1337 0 28,504 0 58,75 0-164,2070 0-474,-2495 0 638,-124 0-49,-94 0-147,-169 1 55,-633-2 359,1060-2-140,93-2-78,25 5 0,0 0 0,0 0 0,-1 0 0,1 0 0,0 0 0,0-1 0,0 1 0,0 0 0,-1 0 0,1 0 0,0 0 0,0 0 0,0 0 0,0 0 0,0 0 0,0-1 0,0 1 0,-1 0 0,1 0 0,0 0 0,0 0 0,0 0 0,0-1 0,0 1 0,0 0 0,0 0 0,0 0 0,0 0 0,0 0 0,0-1 0,0 1 0,0 0 0,0 0 0,0 0 0,0 0 0,0-1 0,0 1 0,0 0 0,0 0 0,0 0 0,0 0 0,0-1 0,0 1 0,0 0 0,0 0 0,0 0 0,1 0 0,-1 0 0,0 0 0,0-1 0,0 1 0,0 0 0,0 0 0,0 0 0,0 0 0,1 0 0,-1 0 0,0 0 0,0 0 0,0 0 0,1-1 0,8-3 0,1 0 0,1 1 0,-1 0 0,0 1 0,12-2 0,145-17 0,95 2 47,87 5 142,934-6-564,5 24-72,-1245-4 432,94-3 194,-116-2 720,-60 0 4,-421-23 1063,-53 8-1310,-199 4-1312,-2498-13-3276,2730 28 2949,167 1 0,143-4 0,128-1 282,40 2 482,10 0 64,72-9-157,132-4 232,116 2 243,89 4 639,2170-3 1100,-2515 14-1762,-299 0 1588,-141-1-1321,-183 0-777,-2368 0-3605,2675-2 3444,222 2 508,1-1 0,-1 0 0,-22-6 1,44 7 22,0 0 0,0-1 0,1 1 0,-1 0 0,0 0 0,0 0 0,0 0 0,0 0 0,1 0 0,-1 0 0,0-1 0,0 1 0,0 0 0,0 0 0,0 0 0,0 0 0,0 0 0,1-1 0,-1 1 0,0 0 0,0 0 0,0 0 0,0 0 0,0-1 0,0 1 0,0 0 0,0 0 0,0 0 0,0-1 0,0 1 0,0 0 0,0 0 0,0 0 0,0-1 0,0 1 0,0 0 0,0 0 0,0 0 0,0 0 0,-1-1 0,1 1 0,0 0 0,0 0 0,0 0 0,0 0 0,0 0 0,0-1 0,0 1 0,-1 0 0,1 0 0,0 0 0,0 0 0,0 0 0,0 0 0,-1 0 0,1 0 0,0-1 0,0 1 0,0 0 0,0 0 0,-1 0 0,1 0 0,0 0 0,0 0 0,0 0 0,-1 0 0,1 0 0,0 0 0,32-9 0,133-11 0,118 3 163,105 3 516,84 6-261,2571 2 1371,-2968 6-1789,-74 0 0,-10 0 0,-45 1 0,-162-1 0,-152 0-150,-123 0-449,-1463 0 322,1688 0 439,100-1-121,104-2-56,53 1 40,35-1 129,106-2 665,102 1 164,94 1 0,72 1-21,2033 2-2667,-2777-14 3024,268 10-1231,-396-23-167,-139-3-662,-1851-40 410,2343 69 384,347 3-53,103-1-164,99 0-655,1776 1 709,-3768-2 6272,1785 0-6162,182 1-653,463-3 935,-793-1-99,-73 2-180,29-3 24,-31 4-27,1-1 0,-1 1 0,0 0 0,0 0 0,0 0 0,0 0 0,0 0 0,0 0 0,0 0 0,0 0 0,0-1 0,0 1 0,0 0 0,0 0 0,0 0 0,0 0 0,0 0 0,0 0 0,0-1 0,0 1-1,0 0 1,0 0 0,0 0 0,0 0 0,0 0 0,0 0 0,0-1 0,0 1 0,0 0 0,0 0 0,0 0 0,0 0 0,0 0 0,0 0 0,0 0 0,0-1 0,0 1 0,0 0 0,-1 0 0,1 0 0,0 0 0,0 0 0,0 0 0,0 0 0,0 0 0,0 0 0,0 0 0,-1 0 0,1 0 0,0-1 0,0 1 0,0 0 0,0 0 0,0 0 0,0 0 0,-1 0 0,1 0 0,0 0 0,0 0 0,0 0 0,0 0 0,-1 1 0,-27-10 0,-291-48 0,208 39 0,-351-52-164,-2317-194-4951,2665 256 5016,97 4 99,17 3 0,1 1 0,-1 0 0,0-1 0,1 1 0,-1 0 0,0-1 0,1 1 0,-1 0 0,0-1 0,1 1 0,-1 0 0,1 0 0,-1 0 0,0-1 0,1 1 0,-1 0 0,1 0 0,-1 0 0,1 0 0,-1 0 0,0 0 0,1 0 0,-1 0 0,1 0 0,-1 0 0,1 0 0,109-10 0,110 2 0,100 2 164,2044 0-137,-2312 7-27,-116-1 0,-125 0 0,-97 0 68,-411 0 166,-28 0 3038,966 0-3229,-13 0 96,1251 0 1615,-1605 0-1738,-94 1-16,-265-2 0,483 1 22,-1 0 1,0 0-1,0 0 1,0 0-1,0 0 0,1-1 1,-1 1-1,0-1 1,0 0-1,-4-1 0,11 0 60,-1 0-1,1 1 1,0-1-1,0 1 1,-1 0-1,1 0 1,0 1-1,5-1 0,366-45 935,17 28-1946,-371 17 865,602-11-747,-257 8 659,-362 4 153,0 1 0,0-1 0,-1 0 0,1-1 0,0 1 0,-1-1 0,1 1 0,5-3 0,-17 0 0,-1 1 0,1 0 0,-1 0 0,-12 0 0,-174-27 0,-183-27-163,-171-22-657,-1816-225-4095,2225 284 3932,106 10 318,34 9 658,0 0 0,1 0 0,-1 0 1,0 0-1,0 0 0,0 0 0,0 0 0,0 0 1,1 0-1,-1 0 0,0 0 0,0-1 0,0 1 0,0 0 1,1 0-1,-1 0 0,0 0 0,0 0 0,0 0 1,0 0-1,0 0 0,0 0 0,1 0 0,-1-1 0,0 1 1,0 0-1,0 0 0,0 0 0,0 0 0,0 0 1,0-1-1,0 1 0,0 0 0,0 0 0,0 0 1,0 0-1,0 0 0,0-1 0,0 1 0,0 0 0,0 0 1,0 0-1,0 0 0,0-1 0,0 1 0,0 0 1,0 0-1,0 0 0,0 0 0,0 0 0,0-1 0,0 1 1,0 0-1,0 0 0,0 0 0,0 0 0,0 0 1,-1 0-1,1-1 0,0 1 0,0 0 0,0 0 0,0 0 1,0 0-1,0 0 0,-1 0 0,1 0 0,0 0 1,13-3-173,0 1-1,22-2 1,126-2 41,81 3 302,1213 3 1672,-1034 2-1706,-272-3 689,-134 0-492,0 1 1,25-6 0,-40 6-321,0 0 1,0 0-1,1 0 1,-1 0-1,0 0 0,0 0 1,0 0-1,0 0 1,0 0-1,0 0 1,1 0-1,-1 0 1,0 0-1,0 0 1,0 0-1,0 0 0,0 0 1,0 0-1,1 0 1,-1 0-1,0 0 1,0 0-1,0 0 1,0 0-1,0 0 0,0 0 1,0 0-1,1-1 1,-1 1-1,0 0 1,0 0-1,0 0 1,0 0-1,0 0 0,0 0 1,0 0-1,0 0 1,0-1-1,0 1 1,0 0-1,0 0 1,0 0-1,0 0 0,0 0 1,0 0-1,0-1 1,0 1-1,0 0 1,0 0-1,0 0 1,0 0-1,0 0 1,0 0-1,0-1 0,0 1 1,0 0-1,0 0 1,0 0-1,0 0 1,0 0-1,0 0 1,0-1-1,0 1 0,0 0 1,-1 0-1,-18-5 485,-224-11 1222,190 14-1462,-616-7-485,251 5 1082,331 0 33,66 0-597,20 4-280,1 0-1,0 0 1,0 0 0,-1-1 0,1 1-1,0 0 1,0 0 0,-1 0 0,1 0-1,0 0 1,0 0 0,-1-1 0,1 1-1,0 0 1,0 0 0,0 0 0,-1 0 0,1-1-1,0 1 1,0 0 0,0 0 0,0-1-1,-1 1 1,1 0 0,0 0 0,0-1-1,0 1 1,0 0 0,0-1 0,1 0-2,0-1 1,0 1 0,1 0-1,-1 0 1,1 0 0,-1 0 0,1 0-1,-1 0 1,1 0 0,-1 1-1,1-1 1,0 0 0,-1 1 0,3-1-1,37-10-3,0 2 0,1 2 0,0 1 0,62 1 0,-60 3 0,367-9-79,-155 6 1095,-223 4-653,-29 0-225,-9 0-27,-58-1 80,-370 2-572,-130-3-165,541 3 546,-29-1 0,48 0 0,0 1 0,-1 0 0,1-1 0,0 0 0,-1 0 0,1 0 0,0 0 0,0 0 0,-6-4 0,9 5 0,0 0 0,0 0 0,0 0 0,-1 0 0,1-1 0,0 1 0,0 0 0,0 0 0,0 0 0,0 0 0,-1-1 0,1 1 0,0 0 0,0 0 0,0 0 0,0-1 0,0 1 0,0 0 0,0 0 0,0 0 0,0-1 0,0 1 0,0 0 0,0 0 0,0 0 0,0-1 0,0 1 0,0 0 0,0 0 0,0 0 0,0-1 0,0 1 0,0 0 0,10-8 0,12-1 0,0 1 0,1 1 0,44-8 0,-35 8 0,448-88-75,-102 23 923,-369 70-787,11-2-30,1-1 0,36-13 0,-45 11-31,-11 2 0,-17 0 0,-16 5 0,109 4 0,-23-2 0,101 5 0,62 10-164,625 93-2351,0 42 247,-341-59 1137,-454-84 1105,-5-1 825,58 4 0,-75-12 1032,38-4-1,-2 0-1093,978 0-610,-565 6-146,-80-1 19,439-3 0,-534-17 0,-262 14 0,0-2 0,-1-1 0,0-2 0,-1-2 0,0-1 0,35-18 0,-65 28 0,1-1 0,-1 1 0,0-1 0,9-8 0,-13 11 0,-1 0 0,1 0 0,0 0 0,0 0 0,0 0 0,-1 0 0,1-1 0,-1 1 0,1 0 0,-1 0 0,1 0 0,-1-1 0,1 0 0,-1 1 0,0 0 0,-1 0 0,1 1 0,0-1 0,0 0 0,0 1 0,-1-1 0,1 0 0,0 1 0,0-1 0,-1 1 0,1-1 0,-1 0 0,1 1 0,-1-1 0,1 1 0,-1-1 0,1 1 0,-1-1 0,1 1 0,-1 0 0,1-1 0,-1 1 0,0 0 0,1-1 0,-2 1 0,-8-4 0,0 2 0,0-1 0,0 1 0,0 0 0,0 1 0,-1 1 0,1-1 0,-11 2 0,-5-1 0,-483 1 0,194 1 0,-2415-2 0,2367 12 0,307-12 0,4-1 0,0 2 0,1 2 0,-57 12 0,88-11 0,-16 3 0,0 2 0,1 1 0,0 2 0,-42 20 0,47-15 0,0 2 0,1 1 0,1 1 0,-50 49 0,65-57 0,7-7 0,0 1 0,0-1 0,0 0 0,-1-1 0,0 0 0,0 0 0,-1 0 0,1-1 0,-1 0 0,0 0 0,-11 3 0,-4-3 0,0 0 0,-1-2 0,-35-1 0,-77-9 0,82 4 0,-583-33 0,942 39 0,-145-3 0,3927 2 0,-2157-2 0,-1909 1 0,-12 0 0,1-1 0,0 2 0,0-1 0,0 1 0,0 1 0,11 2 0,-21-4 0,0 0 0,1 0 0,-1 0 0,0 0 0,1 0 0,-1 0 0,0 1 0,1-1 0,-1 0 0,0 0 0,0 0 0,1 0 0,-1 0 0,0 0 0,0 1 0,1-1 0,-1 0 0,0 0 0,0 0 0,1 0 0,-1 1 0,0-1 0,0 0 0,0 0 0,1 1 0,-1-1 0,0 0 0,0 0 0,0 1 0,0-1 0,0 0 0,0 1 0,0-1 0,1 0 0,-1 1 0,0-1 0,0 0 0,0 0 0,0 1 0,0-1 0,0 0 0,-1 1 0,1-1 0,0 0 0,0 1 0,0-1 0,0 0 0,0 0 0,0 1 0,0-1 0,-1 0 0,1 0 0,0 1 0,0-1 0,0 0 0,-1 0 0,1 1 0,0-1 0,0 0 0,0 0 0,-1 0 0,1 0 0,-1 1 0,-22 10 0,-18 0 0,0-1 0,-70 8 0,-92-3 0,203-15 0,-461 12 0,-208 17 0,663-29 0,-622 49 0,303-46 0,-357 14 0,232-2 0,285-5 0,30 0 0,-469-8 0,80-1 0,401 5 0,1 7 0,-145 32 0,195-34 0,-2-4 0,-139-5 0,133-3 0,-72 0 0,-214 2 0,326 4 0,66-3 0,32-1 0,-19-1 0,1871 4 0,-1024-6 0,2751 2 0,-3770 0-29,-590 7-775,4 52 94,179-6 666,253-51 38,-383 16 141,-150 99 133,372-39-41,-101 20 400,495-87-471,1 2-111,-1-4 0,0-1 0,-73 0 0,-850-12-45,1140 4 0,24 0 0,5046 0 0,-5372 0 0,-32 0 0,-69 1-164,-726 57-2159,3 74-145,914-123 2313,-321 49-653,-2-28 1865,93-20-52,0 11 0,-302 65 0,213-11 206,341-71-1085,-51 0 1,59-4-64,1 1 1,-1 0 0,0 2 0,1 0-1,-21 6 1,28-3-64,11-6 0,0 0 0,0 0 0,0 0 0,0 1 0,0-1 0,0 0 0,0 0 0,0 0 0,0 0 0,0 0 0,0 1 0,0-1 0,0 0 0,0 0 0,0 0 0,0 0 0,0 0 0,0 1 0,0-1 0,0 0 0,0 0 0,0 0 0,0 0 0,0 0 0,0 0 0,0 1 0,1-1 0,-1 0 0,0 0 0,0 0 0,0 0 0,0 0 0,0 0 0,0 0 0,0 0 0,1 0 0,-1 1 0,0-1 0,0 0 0,0 0 0,0 0 0,30 7 0,168 3 0,-155-10 0,1649 6-3388,-1004-9 2355,1687 3-1063,-2368 0 2097,665-21 3293,-619 12-2221,0-1 0,86-29 0,-134 38-1070,1-1-3,0 0 0,0 0 0,0-1 0,-1 1 0,1-1 0,-1 0 0,0-1 0,8-5 0,-11 6 0,0 1 0,0-1 0,0 1 0,0-1 0,0 0 0,0 0 0,-1 0 0,1 0 0,-1 0 0,0 0 0,0 0 0,0-1 0,0 1 0,-1 0 0,1 0 0,-1-1 0,0 1 0,0-4 0,-1-1 0,1-1 0,-1 1 0,-1 0 0,0-1 0,0 1 0,0 0 0,-1 0 0,0 0 0,-1 1 0,0-1 0,-8-11 0,5 9 0,-1 1 0,0 0 0,-1 0 0,0 1 0,0 0 0,-1 0 0,-15-8 0,-2 2 0,-2 0 0,1 2 0,-2 1 0,1 2 0,-49-10 0,4 6 0,-109-5 0,-79 14 0,-464 60-171,2 64-182,492-79 241,-179 41-19,147-28 135,261-54 10,-22 6 110,0-2 1,0 0-1,-1-2 1,-44-1-1,126-2 34,-1-2-189,1695 1-236,-934 3 372,-813-1-58,2 0-21,0 0 0,0 0 0,1-1 0,-1 1 0,5-3-1,-9 3-25,-1 0-1,1 0 0,0 0 0,-1-1 0,1 1 0,0 0 1,-1-1-1,1 1 0,-1 0 0,1-1 0,-1 1 0,1-1 1,-1 1-1,1-1 0,-1 1 0,1-1 0,-1 1 0,0-1 1,1 0-1,-1 1 0,0-1 0,0 1 0,1-1 0,-1 0 1,0 1-1,0-1 0,0 0 0,0 1 0,0-1 0,0 0 0,0 1 1,0-1-1,0 0 0,0 1 0,0-1 0,0 0 0,0 1 1,-1-1-1,1 0 0,0 1 0,0-1 0,-1 1 0,1-1 1,0 0-1,-1 1 0,1-1 0,-1 0 0,-2-3 1,0 0 0,0 0 0,-1 0 0,1 1 0,-1-1 0,1 1 0,-1 0 0,0 0 0,-7-4 0,-43-19 0,44 22 0,-52-21 0,-115-29 0,-72 0 0,225 50 0,-168-29 0,-2 8 0,-364 1 0,546 25 0,6-1 0,0 0 0,0 0 0,0 0 0,0-1 0,-9-1 0,13 0 0,10-1 0,99-19 0,-66 15 0,233-38-310,276-50-662,297-97 913,-746 164 59,-62 14 0,-39 14 0,0 0 0,1 0 0,-1 0 0,0 0 0,1 0 0,-1 0 0,0 0 0,0-1 0,1 1 0,-1 0 0,0 0 0,1 0 0,-1-1 0,0 1 0,0 0 0,0 0 0,1-1 0,-1 1 0,0 0 0,0 0 0,0-1 0,0 1 0,0 0 0,1-1 0,-1 1 0,0 0 0,0 0 0,0-1 0,0 1 0,0-1 0,-1 1 0,0-1 0,0 0 0,0 1 0,0-1 0,1 1 0,-1-1 0,0 1 0,0 0 0,0 0 0,-1-1 0,1 1 0,0 0 0,0 0 0,-1 0 0,-49-4 0,-59 4 0,54 0 0,-404 5-840,-241 1 1885,901-7-989,467 11 733,-654-9-671,35 3 59,-45-4-177,-1 0-1,0 1 1,1-1 0,-1 1 0,0 0-1,0-1 1,1 1 0,-1 0 0,0 0-1,0 1 1,0-1 0,0 0 0,0 1 0,3 3-1,-5-4 1,0 0 0,1 0 0,-1 0 0,0 0 0,1 0 0,-1 0 0,0 0 0,0 0 0,0 0 0,0 0 0,0 0 0,0 1 0,0-1 0,0 0 0,0 0 0,-1 0 0,1 0 0,0 0 0,-1 0 0,1 0 0,-1 0 0,1 0 0,-1 0 0,0 0 0,1 0 0,-1 0 0,0-1 0,-1 2 0,-5 7 0,0-1 0,-1 0 0,0-1 0,0 0 0,-1 0 0,-12 7 0,-70 35 0,64-36 0,-175 82-164,-77 21-655,-69 12-164,-189 42-983,-670 122 0,804-222 983,50-24 0,125-24 246,-1-10 1,-329-25-1,-119-67 567,-145-11 3289,804 90-2128,21 0-801,32 2 301,-12-1-197,136 1 689,112 0-243,125 1-891,123-1-92,101 0-576,3598-1-5581,-4496 0 8265,-107 0-882,-200 0-153,-204 0-786,-173 1-853,-974 30-966,4 68-382,1366-49 1174,205-10 111,180-12 494,152-18 352,30-6 69,9-1 50,31 2 317,49-1 0,190-1 573,151-3 0,135-2-158,115 0-634,84-1-184,3050-1-4426,-3481 4 5971,-339 0-1116,-16 0-35,-54 0 62,-155 0 520,-120 0 0,-109 1 0,-1794 14-961,1348-6-1828,878-9 2465,32 0-248,61 0 92,-46 0-368,216 0 309,175 0-401,194 0-149,182 0-85,133-1-628,53 1-164,-39 0 0,-115 0 0,-168 0 0,-183 0 131,-166 0 558,-131 0 425,-111-2 490,-56 2-388,-8-1 36,-34 0 387,-130-2 67,-146 1-419,-161 1 438,-157 0-285,-122 1-583,-1693 28-2103,2003-21 1456,40-1 39,11-2 1156,366-5 308,36 0-307,54-1 226,103 0 193,93 0-424,81 0 424,45 1-334,1284 1 1821,-1596 2-2329,-66-1 0,-16 0 0,-133 2 0,-186-1-164,-187 0-586,-160-2 45,-2301 1-4037,2867 0 4518,-99-5 968,190 0-257,18 4-479,0 0-1,0 0 0,0 0 0,0 0 0,0 0 0,0 0 1,0 0-1,0 0 0,0 0 0,0 0 0,-1-1 0,1 1 1,0 0-1,0 0 0,0 0 0,0 0 0,0 0 0,0 0 1,0 0-1,0 0 0,0-1 0,0 1 0,0 0 0,0 0 1,0 0-1,0 0 0,0 0 0,0 0 0,0 0 0,0 0 1,0-1-1,0 1 0,0 0 0,0 0 0,0 0 1,0 0-1,1 0 0,-1 0 0,0 0 0,0 0 0,0 0 1,0-1-1,0 1 0,0 0 0,0 0 0,0 0 0,0 0 1,0 0-1,1 0 0,-1 0 0,0 0 0,0 0 0,0 0 1,0 0-1,0 0 0,0 0 0,0 0 0,0 0 0,1 0 1,-1 0-1,0 0 0,0 0 0,0 0 0,0 0 0,0 0 1,0 0-1,1 0 0,10-3 320,1 0 0,23-1 0,99-5 656,84 1 0,93 3 0,100 2 0,106 1-328,-20 1-1458,2271 3-2302,-3024-2 4766,-113 0-1290,-147 0 111,-2836 0-4098,3570 0 5381,87 0-929,126 0 102,98 0-314,2209 0-2964,-2919 0 2340,-194 0-164,-220 0-522,-196 0 269,-2543 0-2081,2842 0 2124,168 0-165,137-2 574,163 1 374,-36-5 1,48 1 81,12 4-475,0 1 0,0 0 0,0-1 0,0 1-1,0 0 1,0 0 0,0-1 0,1 1 0,-1 0 0,0-1 0,0 1-1,0 0 1,0 0 0,1-1 0,-1 1 0,0 0 0,0 0 0,0 0-1,1-1 1,-1 1 0,0 0 0,0 0 0,1 0 0,-1 0 0,0-1-1,1 1 1,-1 0 0,0 0 0,0 0 0,1 0 0,11-4 229,0 0 1,-1 1 0,19-3 0,108-12 737,89 3 0,95 4 0,98 3 0,90 4-328,2649 5-3835,-3400-1 4862,-174 0-1416,-209 0-506,-407 1-228,-1224-2-3050,1983-2 2762,226 1 764,-48-7 0,68 1 341,26 8-340,0 0 1,0 0-1,0-1 1,-1 1 0,1 0-1,0 0 1,0 0-1,0 0 1,0-1 0,-1 1-1,1 0 1,0 0 0,0 0-1,0-1 1,0 1-1,0 0 1,0 0 0,0-1-1,0 1 1,-1 0-1,1 0 1,0-1 0,0 1-1,0 0 1,0 0-1,0-1 1,0 1 0,0 0-1,0 0 1,1 0 0,-1-1-1,0 1 1,0 0-1,0 0 1,0-1 0,0 1-1,0 0 1,0 0-1,0 0 1,1-1 0,-1 1-1,0 0 1,0 0 0,0 0-1,1-1 1,-1 1-1,0 0 1,0 0 0,9-5 153,0 1 1,0 0 0,1 1 0,-1 0 0,16-3 0,134-31 659,75-9-481,-116 23-28,1096-196 2757,-1083 200-2252,-121 18-623,1 0 1,-1 0 0,0 1-1,18 2 1,-28-2-180,1 0 0,-1 0 0,0 1 0,1-1 0,-1 0 0,1 0-1,-1 0 1,0 0 0,1 0 0,-1 0 0,0 1 0,1-1 0,-1 0 0,0 0 0,1 1 0,-1-1 0,0 0 0,1 0 0,-1 1 0,0-1 0,0 0 0,1 1 0,-1-1 0,0 0 0,0 1-1,0-1 1,0 0 0,1 1 0,-2 0 12,1 0 0,0 0 0,0 0 0,-1-1 0,1 1 0,-1 0 0,1-1 0,0 1 0,-1 0-1,1-1 1,-1 1 0,0 0 0,1-1 0,-1 1 0,0-1 0,0 1 0,-11 7 217,-1 0-1,0-1 1,-17 7 0,-59 22 225,-103 28 0,-97 10-1274,57-23 1030,-280 27 0,500-77-21,0 0-1,1-1 1,-18-1-1,29 1-202,0 0-1,-1 0 1,1 0-1,0 0 1,-1 0-1,1 0 1,0 0-1,-1 0 1,1 0-1,0 0 1,-1 0-1,1-1 0,0 1 1,-1 0-1,1 0 1,0 0-1,-1 0 1,1-1-1,0 1 1,0 0-1,-1 0 1,1-1-1,0 1 1,0 0-1,0 0 1,-1-1-1,1 1 1,0 0-1,0-1 1,0 1-1,0 0 1,0-1-1,-1 1 1,1 0-1,0-1 1,0 1-1,0 0 1,0-1-1,0 1 1,0 0-1,0-1 1,0 1-1,0 0 1,0-1-1,0 1 1,1 0-1,-1-1 1,0 1-1,0 0 1,0-1-1,0 1 1,1 0-1,-1-1 1,0 1-1,0 0 1,0 0-1,1-1 1,-1 1-1,0 0 1,0 0-1,1-1 1,-1 1-1,0 0 0,1 0 1,-1 0-1,0 0 1,1-1-1,-1 1 1,1 0-1,15-11-1,1 0-1,0 2 1,1 0-1,0 0 0,22-6 1,-11 4-1,99-39-1,107-45 166,-222 89 87,0-1 0,23-15 0,-35 22-235,0 0 0,-1-1 1,1 1-1,-1-1 0,1 1 0,-1-1 1,0 1-1,1-1 0,-1 1 0,1-1 0,-1 1 1,0-1-1,0 1 0,1-1 0,-1 1 1,0-1-1,0 0 0,1 1 0,-1-2 1,0 2-10,-1 0 1,1-1-1,0 1 1,0-1-1,-1 1 1,1 0-1,0-1 1,-1 1-1,1 0 1,0 0 0,-1-1-1,1 1 1,-1 0-1,1 0 1,0 0-1,-1-1 1,1 1-1,-1 0 1,1 0-1,0 0 1,-1 0-1,1 0 1,-1 0-1,1 0 1,-2 0 0,-14-1 24,0 2 1,-29 4-1,-113 18-33,-75 18-164,-1150 213-1923,1259-231 2087,116-22 0,1 0 0,-1 0 0,-14-1 0,22 0 0,0 0 0,0 0 0,-1 0 0,1 0 0,0 0 0,0 0 0,0 0 0,0 0 0,0 0 0,-1 0 0,1 0 0,0 0 0,0 0 0,0 0 0,0 0 0,0 0 0,0-1 0,0 1 0,-1 0 0,1 0 0,0 0 0,0 0 0,0 0 0,0 0 0,0 0 0,0 0 0,0-1 0,0 1 0,0 0 0,0 0 0,0 0 0,0 0 0,0 0 0,-1 0 0,1-1 0,0 1 0,0 0 0,0 0 0,0 0 0,0 0 0,0 0 0,0 0 0,1-1 0,-1 1 0,0 0 0,0 0 0,0 0 0,0 0 0,0 0 0,0 0 0,0-1 0,0 1 0,0 0 0,0 0 0,0 0 0,0 0 0,0 0 0,0 0 0,1 0 0,-1 0 0,0-1 0,20-12 0,22-7 0,2 2 0,79-21 0,39-2 156,1 7 0,254-20 0,338 29 311,-718 25-467,119 5 0,-154-5 0,1 1 0,-1-1 0,0 0 0,1 1 0,-1-1 0,0 1 0,0 0 0,1 0 0,2 1 0,-5-1 0,0-1 0,0 0 0,1 0 0,-1 0 0,0 0 0,0 1 0,0-1 0,0 0 0,0 0 0,0 0 0,0 0 0,0 1 0,0-1 0,0 0 0,0 0 0,0 0 0,0 1 0,0-1 0,0 0 0,0 0 0,0 0 0,0 1 0,0-1 0,0 0 0,0 0 0,0 0 0,0 0 0,0 1 0,0-1 0,0 0 0,0 0 0,-1 0 0,1 0 0,0 1 0,0-1 0,-12 9 0,-33 14 277,-57 19 0,63-27-23,1 1 0,-66 39 0,101-53-254,1-1 0,-1 1 0,1 0 0,0 0 0,-1 0 0,1 0 0,0 0 0,0 1 0,0-1 0,1 0 0,-3 5 0,4-6 0,-1 0 0,1 0 0,0 1 0,0-1 0,0 0 0,0 0 0,0 0 0,1 1 0,-1-1 0,0 0 0,0 0 0,1 0 0,-1 1 0,1-1 0,-1 0 0,1 0 0,-1 0 0,1 0 0,0 0 0,0 0 0,-1 0 0,1 0 0,0 0 0,0-1 0,0 1 0,0 0 0,0 0 0,0-1 0,0 1 0,2 0 0,10 7 0,0-1 0,1 0 0,0-1 0,0-1 0,25 6 0,80 13 0,-44-15 0,-51-7 0,0 1 0,33 8 0,-48-6 0,-9-5 0,0 0 0,0 0 0,1 0 0,-1 1 0,0-1 0,0 0 0,0 0 0,0 0 0,0 1 0,0-1 0,0 0 0,0 0 0,0 0 0,0 1 0,0-1 0,0 0 0,0 0 0,0 0 0,0 1 0,0-1 0,0 0 0,-1 0 0,1 0 0,0 1 0,0-1 0,0 0 0,0 0 0,0 0 0,0 0 0,0 0 0,-1 1 0,1-1 0,0 0 0,0 0 0,0 0 0,-5 3 0,0 0 0,0 0 0,0 0 0,0-1 0,-1 0 0,-8 3 0,-223 54 0,182-47 0,-195 39-164,-1083 152-2343,1288-198 2463,18-1 39,0-1-1,-52-2 0,67-5 6,12 4 0,0 0 0,0-1 0,0 1 0,0 0 0,0 0 0,0-1 0,0 1 0,0 0 0,0 0 0,0-1 0,0 1 0,0 0 0,0 0 0,0 0 0,0-1 0,0 1 0,0 0 0,0 0 0,0-1 0,1 1 0,-1 0 0,0 0 0,0 0 0,0-1 0,0 1 0,0 0 0,0 0 0,1 0 0,-1 0 0,0-1 0,0 1 0,0 0 0,1 0 0,-1 0 0,0 0 0,9-6 0,0 0 0,1 1 0,16-6 0,416-154 110,14 18 428,-360 117-480,-31 10-65,209-57 332,-258 73-309,0 1 0,0 1 0,32 1 0,-45 1-16,-1 0 0,1 0 0,0 0 0,0 1 0,-1-1 0,1 1 0,0-1 0,-1 1 0,1 0 0,-1 0 0,1 1 0,-1-1 0,1 0 0,-1 1 0,0 0 0,0-1 0,4 5 0,-5-4 0,0 0 0,0 1 0,0-1 0,0 1 0,0-1 0,0 1 0,-1 0 0,1-1 0,-1 1 0,0 0 0,0-1 0,0 1 0,0 0 0,0-1 0,-1 1 0,1 0 0,-1-1 0,-1 4 0,-3 11 0,-1 0 0,0 0 0,-2-1 0,-10 18 0,-48 66 0,-5-8 121,-4-3 0,-3-3 0,-5-4 0,-2-3 0,-179 125 0,262-203-121,-121 78 0,99-66 0,0-1 0,-1-1 0,-32 10 0,53-19 0,-1-1 0,1 0 0,-1 0 0,1 0 0,-1-1 0,1 1 0,-1-1 0,-5-1 0,8 1 0,1 0 0,-1-1 0,1 1 0,0-1 0,-1 1 0,1-1 0,0 0 0,-1 1 0,1-1 0,0 0 0,0 0 0,0 0 0,0 0 0,0 0 0,0 0 0,0 0 0,0-1 0,0 1 0,0 0 0,1 0 0,-1-1 0,0 1 0,1 0 0,-1-1 0,1 1 0,-1-1 0,1 1 0,0-3 0,-2-9 62,1 0 1,1 0-1,0 0 1,1 0 0,1 0-1,2-14 1,24-80 415,-27 101-476,9-25-2,19-46 0,-15 54 0,-14 23 0,0 0 0,1 0 0,-1 0 0,0 0 0,0 0 0,0 0 0,0-1 0,0 1 0,1 0 0,-1 0 0,0 0 0,0 0 0,0 0 0,0 0 0,0 0 0,1 0 0,-1 0 0,0 0 0,0 0 0,0 0 0,0 0 0,1 0 0,-1 0 0,0 0 0,0 0 0,0 0 0,0 0 0,1 0 0,-1 0 0,0 0 0,0 0 0,0 0 0,0 1 0,0-1 0,1 0 0,-1 0 0,0 0 0,0 0 0,0 0 0,0 0 0,0 0 0,0 1 0,0-1 0,1 0 0,-1 0 0,0 0 0,0 0 0,0 0 0,0 1 0,0-1 0,0 0 0,0 0 0,0 0 0,0 0 0,0 1 0,0-1 0,0 0 0,0 0 0,0 0 0,0 0 0,0 1 0,0-1 0,0 0 0,-1 10 0,1-1 0,-1 0 0,-1 1 0,0-1 0,0 0 0,-1 0 0,0 0 0,-5 8 0,0 5 0,-4 11 0,2 2 0,0-1 0,3 1 0,1 0 0,-3 53 0,10 18 0,5-1 0,34 184 0,-21-188 0,-5 0 0,3 181 0,-18-8 0,1-271 0,0-1 0,0 1 0,0-1 0,-1 1 0,1-1 0,0 1 0,-1-1 0,0 1 0,0-1 0,1 1 0,-1-1 0,-1 0 0,1 0 0,0 1 0,-1-1 0,1 0 0,-1 0 0,1 0 0,-1-1 0,0 1 0,0 0 0,-2 1 0,-2 0 0,1-1 0,-1 0 0,0 0 0,0-1 0,0 1 0,-1-1 0,1-1 0,0 1 0,-7-1 0,-74 0 0,-135-19 0,174 14 0,31 3 0,-73-7 0,-163-39 0,240 45 0,1-1 0,1 0 0,-1 0 0,1-2 0,-1 1 0,1-1 0,1-1 0,-1 0 0,1 0 0,1-1 0,-1-1 0,1 1 0,1-2 0,-1 1 0,2-1 0,-1 0 0,2-1 0,-9-15 0,-1-8 0,2-1 0,1 0 0,2-1 0,-11-61 0,10 25 0,-1-106 0,12 166 0,0-1 0,1 0 0,0 0 0,1 0 0,3-16 0,1 20 0,0 10 0,2 18 0,-5 0 0,0 0 0,-2-1 0,0 1 0,-1-1 0,-7 34 0,-5 16-64,-4 0 0,-41 111 0,-75 129-440,86-203 276,-82 180-363,-77 175 477,32 11 129,145-359-15,32-131 396,14-71 735,-13 76-1114,0 0 1,1-1-1,0 1 1,13-22-1,-7 19-17,1 1 0,1 1 0,0 0 0,1 1 0,29-24 0,89-53 0,-106 75 0,2-3 0,196-116 0,-199 124 0,-24 11 0,-1 0 0,0 0 0,0 0 0,0 0 0,0 0 0,0 0 0,1 0 0,-1 0 0,0 0 0,0 0 0,0 0 0,0 0 0,0 1 0,0-1 0,1 0 0,-1 0 0,0 0 0,0 0 0,0 0 0,0 0 0,0 0 0,0 0 0,0 0 0,0 0 0,1 1 0,-1-1 0,0 0 0,0 0 0,0 0 0,0 0 0,0 0 0,0 0 0,0 1 0,0-1 0,0 0 0,0 0 0,0 0 0,0 0 0,0 0 0,0 1 0,0-1 0,0 0 0,0 0 0,0 0 0,0 0 0,0 0 0,0 0 0,0 1 0,0-1 0,0 0 0,0 0 0,0 0 0,0 0 0,-1 0 0,1 0 0,0 0 0,0 1 0,0-1 0,0 0 0,0 0 0,0 0 0,0 0 0,0 0 0,-1 0 0,1 0 0,-29 33 0,-216 232 0,193-209 0,-2-2 0,-2-2 0,-3-3 0,-72 46 0,87-64 0,1 2 0,2 2 0,-71 76 0,96-91 0,0 0 0,1 0 0,2 1 0,0 1 0,1 0 0,1 1 0,1 1 0,2-1 0,0 1 0,-7 41 0,14-61 0,0 0 0,0 1 0,1-1 0,-1 1 0,1-1 0,1 0 0,-1 1 0,1-1 0,0 5 0,0-8 0,0 1 0,0 0 0,0-1 0,0 1 0,0-1 0,1 0 0,-1 1 0,0-1 0,1 0 0,-1 0 0,1 1 0,-1-1 0,1 0 0,0-1 0,-1 1 0,1 0 0,0 0 0,-1-1 0,1 1 0,0-1 0,0 1 0,0-1 0,0 0 0,2 0 0,24 2 0,0-1 0,47-6 0,-35 3 0,221-14-218,477-40-840,-320 2 1058,-416 54 13,0-1 0,0 1 0,0-1 0,0 1 0,1 0 0,-1 0 0,0 0 0,0 0 0,0 1 0,0-1 1,0 0-1,0 1 0,0 0 0,0-1 0,0 1 0,0 0 0,-1 0 0,1 0 0,0 0 0,1 1 0,-1 1 27,-1-1-1,0 1 1,0 0 0,0-1-1,-1 1 1,1 0-1,-1-1 1,1 1-1,-1 0 1,0 0 0,0-1-1,0 1 1,0 0-1,-2 4 1,-4 31 55,-1 0 0,-3 0 0,-19 52 1,11-38-69,16-45-27,-1-1 0,2 1 0,-1 0 0,1-1 0,0 1 0,0 0 0,1 0 0,0 0 0,0 0 0,0 0 0,1 0 0,2 8 0,-1-9 0,1-1 0,0 0 0,-1 0 0,2 0 0,-1 0 0,0 0 0,1 0 0,0-1 0,0 0 0,1 0 0,-1 0 0,1 0 0,-1-1 0,1 0 0,7 4 0,26 13 13,0-1 0,55 18 0,87 19-99,-114-37-31,787 188-1435,-323-87 146,430 129 1025,-922-239 381,-24-7 0,1 0 0,-1 2 0,-1-1 0,1 2 0,-1-1 0,0 2 0,13 8 0,-25-15 4,-1 0-1,1 1 0,-1-1 0,1 0 0,-1 0 1,0 1-1,1-1 0,-1 1 0,1-1 0,-1 0 1,0 1-1,1-1 0,-1 1 0,0-1 1,0 0-1,1 1 0,-1-1 0,0 1 0,0-1 1,0 1-1,0-1 0,0 1 0,1-1 0,-1 1 1,0-1-1,0 1 0,0-1 0,0 1 1,0-1-1,-1 1 0,1-1 0,0 1 0,0-1 1,0 1-1,0-1 0,0 1 0,-1-1 0,1 1 1,0-1-1,-1 1 0,1-1 0,0 0 1,-1 1-1,1-1 0,0 1 0,-1-1 0,1 0 1,0 1-1,-1-1 0,0 1 0,-7 3 110,1-1 1,-1 1-1,0-1 0,0-1 1,-11 3-1,-223 51 173,42-12-123,-147 45 925,-184 43-885,-254-3-203,751-126 0,20 0 0,1-2 0,-1 1 0,0-2 0,0 0 0,0-1 0,0 0 0,-14-3 0,28 4 0,0 0 0,-1 0 0,1 0 0,-1 0 0,1-1 0,-1 1 0,1 0 0,-1 0 0,1 0 0,0 0 0,-1-1 0,1 1 0,-1 0 0,1 0 0,0-1 0,-1 1 0,1 0 0,0-1 0,-1 1 0,1 0 0,0-1 0,0 1 0,-1 0 0,1-1 0,0 1 0,0-1 0,0 1 0,-1-1 0,1 1 0,0 0 0,0-1 0,0 1 0,0-1 0,0 1 0,0-1 0,0 1 0,0-1 0,0 1 0,0-1 0,0 1 0,0-1 0,0 1 0,1 0 0,-1-1 0,0 1 0,0-1 0,0 1 0,1 0 0,-1-1 0,3-3 0,0 1 0,0 0 0,0 0 0,0 1 0,0-1 0,1 1 0,-1-1 0,1 1 0,0 0 0,5-2 0,51-17 0,-47 17 0,291-73 0,-161 44-4,724-166-18,-860 197 22,303-79 0,-255 64 0,0-3 0,-1-3 0,69-39 0,-113 56-2,-1 0 0,0 0 1,0-1-1,-1 0 1,0 0-1,0-1 1,0 0-1,9-14 1,-14 17 10,-1 0 1,1 0-1,-1 0 1,0 0-1,0-1 1,0 1-1,-1 0 1,0-1-1,0 1 1,0-1-1,-1 0 1,0 1 0,0-1-1,0 1 1,-1-1-1,0 0 1,-2-8-1,-21-69-586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22:14:44.724"/>
    </inkml:context>
    <inkml:brush xml:id="br0">
      <inkml:brushProperty name="width" value="0.35" units="cm"/>
      <inkml:brushProperty name="height" value="0.35" units="cm"/>
      <inkml:brushProperty name="color" value="#FFFFFF"/>
    </inkml:brush>
  </inkml:definitions>
  <inkml:trace contextRef="#ctx0" brushRef="#br0">9675 3951 24575,'15'-14'0,"0"-1"0,-1 0 0,19-28 0,-8 10 0,-11 16 0,2-2 0,28-30 0,-31 41 0,-13 8 0,0 0 0,1 0 0,-1 0 0,0 0 0,0 0 0,0 0 0,1 0 0,-1 0 0,0 0 0,0 0 0,0 0 0,1 0 0,-1 0 0,0 0 0,0 0 0,0 0 0,1 0 0,-1 0 0,0 0 0,0 1 0,0-1 0,0 0 0,1 0 0,-1 0 0,0 0 0,0 0 0,0 1 0,0-1 0,0 0 0,1 0 0,-1 0 0,0 0 0,0 1 0,0-1 0,0 3 0,1-1 0,-1 1 0,0 0 0,0-1 0,-1 1 0,1 0 0,0-1 0,-2 6 0,-25 84 0,-53 126 0,49-140 0,0 0 0,-33 96 0,81-219 0,51-192 0,117-341 0,-179 564 0,0 0 0,12-19 0,-7 22 0,-10 11 0,-1 0 0,0 0 0,1 0 0,-1 0 0,0 0 0,0 0 0,1 0 0,-1 0 0,0 0 0,1 1 0,-1-1 0,0 0 0,1 0 0,-1 0 0,0 0 0,0 0 0,1 1 0,-1-1 0,0 0 0,0 0 0,1 0 0,-1 1 0,0-1 0,0 0 0,0 0 0,1 1 0,-1-1 0,0 0 0,0 0 0,0 1 0,0-1 0,1 1 0,1 6 0,-1 0 0,1 0 0,-1 1 0,0-1 0,-1 0 0,0 10 0,-5 106-65,-37 218-1,40-323 33,-116 579-685,48-270 540,63-283 178,6-43 0,1 0 0,0 0 0,0 0 0,0 0 0,0-1 0,0 1 0,0 0 0,0 0 0,0 0 0,0 0 0,0 0 0,0-1 0,0 1 0,0 0 0,1 0 0,-1 0 0,0 0 0,1-1 0,0 2 0,0-2 0,0 0 0,0-1 0,-1 1 0,1-1 0,0 1 0,0-1 0,0 1 0,0-1 0,-1 1 0,1-1 0,0 0 0,-1 1 0,1-1 0,0 0 0,-1 0 0,1 1 0,-1-1 0,1 0 0,0-1 0,12-21 183,0 0 1,-1-1-1,16-45 0,-22 53-84,189-564-568,48-118-79,-205 611 537,-36 83 11,0 0 0,0 1 0,0-1 0,0 0 0,1 1 0,4-5 0,-7 8 0,0 0 0,0 0 0,0-1 0,0 1 0,0 0 0,0 0 0,1 0 0,-1 0 0,0 0 0,0 0 0,0 0 0,0 0 0,0 0 0,1 0 0,-1 0 0,0 0 0,0 0 0,0 0 0,0 1 0,0-1 0,0 0 0,1 0 0,-1 0 0,0 0 0,0 0 0,0 0 0,0 0 0,0 0 0,0 0 0,0 0 0,0 0 0,0 1 0,1-1 0,-1 0 0,0 0 0,0 0 0,0 0 0,0 0 0,0 0 0,0 1 0,0-1 0,0 0 0,0 0 0,0 0 0,0 0 0,0 0 0,0 0 0,0 1 0,0-1 0,0 0 0,0 0 0,0 0 0,0 0 0,0 0 0,0 1 0,-2 21 0,-11 44 0,-43 124 0,27-98 0,5-14 6,-109 368 165,29 8-16,94-373-144,13-100-11,0 1 0,1-35 0,-3 16 0,15-286-86,38-450-232,-30 603 318,8 2 0,60-188 0,-68 290 0,-24 65 0,1 0 0,0-1 0,-1 1 0,1 0 0,0 0 0,0-1 0,-1 1 0,1 0 0,0 0 0,0 0 0,2-2 0,-2 3 0,-1 0 0,0 0 0,0 0 0,1 0 0,-1 0 0,0 0 0,0 0 0,1 0 0,-1 0 0,0 1 0,0-1 0,1 0 0,-1 0 0,0 0 0,0 0 0,0 0 0,1 0 0,-1 0 0,0 1 0,0-1 0,0 0 0,1 0 0,-1 0 0,0 0 0,0 1 0,0-1 0,0 0 0,1 0 0,-1 0 0,0 1 0,0-1 0,0 0 0,0 0 0,0 1 0,0-1 0,0 0 0,0 0 0,0 1 0,2 5 0,-1 1 0,0-1 0,0 1 0,-1 9 0,-1 40 3,-2 0 0,-16 77 0,-37 116-51,-10-20-48,-155 359 0,198-538 96,11-26 0,2 1 0,-10 31 0,20-56 0,0 0 0,0 0 0,0 0 0,0 0 0,0 0 0,0 0 0,0 1 0,0-1 0,0 0 0,0 0 0,0 0 0,1 0 0,-1 0 0,0 0 0,0 0 0,0 0 0,0 0 0,0 0 0,0 0 0,0 0 0,0 0 0,0 0 0,0 0 0,0 0 0,0 0 0,0 0 0,0 0 0,0 0 0,0 1 0,0-1 0,0 0 0,8-15 0,101-203 39,-23 41-242,338-552-732,-402 695 1117,-10 13 22,1 2 1,1 0-1,0 0 1,26-25-1,-39 43-198,1 0-1,-1 0 1,0 1-1,0-1 1,0 0-1,0 0 1,0 1-1,1-1 1,-1 1-1,0-1 1,1 1-1,-1 0 1,3-1-1,-4 1-4,1 0 0,0 0 0,-1 0 0,1 0 0,-1 1-1,1-1 1,-1 0 0,1 0 0,0 0 0,-1 1 0,1-1-1,-1 0 1,1 1 0,-1-1 0,0 1 0,1-1 0,-1 0-1,1 1 1,-1-1 0,0 1 0,1-1 0,-1 2 0,2 2-4,0 1 0,-1-1 0,0 1 1,0 0-1,0 0 0,0 9 0,0 38 3,-3-1 0,-2 1 0,-12 52 0,-25 114-497,-96 301-1,-113 198-809,198-574 1229,-31 82 33,-18 46 45,89-232-41,27-80 246,22-88 516,20-84-297,100-498-460,-55-12-118,-101 707 129,15-201-333,-15 166 295,-3 1 1,-8-59-1,9 103 63,0-1 0,0 1 0,-1 0 0,1-1 0,-2 1 0,-4-11 0,7 17 0,0-1 0,-1 1 0,1-1 0,0 1 0,-1-1 0,1 1 0,0-1 0,-1 1 0,1-1 0,-1 1 0,1-1 0,-1 1 0,1 0 0,-1-1 0,1 1 0,-1 0 0,1 0 0,-1-1 0,1 1 0,-1 0 0,1 0 0,-1 0 0,0-1 0,1 1 0,-1 0 0,1 0 0,-1 0 0,0 0 0,1 0 0,-1 0 0,1 0 0,-1 1 0,0-1 0,1 0 0,-1 0 0,1 0 0,-1 1 0,1-1 0,-1 0 0,1 0 0,-1 1 0,1-1 0,-2 1 0,-1 3 19,-1 0-1,1 0 0,0 1 0,0-1 0,1 1 1,-1 0-1,1-1 0,-3 9 0,-18 57 745,-16 78 0,29-103-568,-186 731-546,-78 332-2037,263-1061 2271,-38 193-189,46-194 265,3-46 42,0 0-1,0 0 1,0 0 0,0 0-1,0 0 1,0 1-1,0-1 1,0 0 0,0 0-1,0 0 1,0 0 0,0 0-1,0 1 1,0-1-1,0 0 1,0 0 0,0 0-1,0 0 1,0 0 0,0 1-1,0-1 1,0 0-1,0 0 1,0 0 0,0 0-1,0 0 1,0 0 0,0 0-1,0 1 1,0-1 0,1 0-1,-1 0 1,0 0-1,0 0 1,0 0 0,0 0-1,0 0 1,0 0 0,1 0-1,-1 0 1,0 0-1,0 1 1,0-1 0,0 0-1,0 0 1,0 0 0,1 0-1,-1 0 1,0 0 0,0 0-1,0 0 1,0 0-1,0 0 1,1 0 0,-1-1-1,0 1 1,0 0 0,0 0-1,0 0 1,0 0-1,0 0 1,1 0 0,-1 0-1,0 0 1,12-23 163,16-56 430,21-103 1,-43 161-573,54-245-15,4-82-289,-9-70 47,-11-59-584,10-217-489,99-1041-2990,-133 1567 4937,-40 328 1708,-18 129-1729,-14-23 205,-51 154-215,-179 465 0,-226 375-1563,482-1199 802,-46 116 146,63-139 274,9-38-262,0 0 1,0 0-1,0 1 0,0-1 1,0 0-1,0 0 1,0 0-1,-1 0 0,1 0 1,0 1-1,0-1 1,0 0-1,0 0 0,0 0 1,0 0-1,0 1 1,0-1-1,0 0 0,0 0 1,0 0-1,0 0 1,1 0-1,-1 1 1,0-1-1,0 0 0,0 0 1,0 0-1,0 0 1,0 0-1,0 1 0,0-1 1,0 0-1,0 0 1,1 0-1,-1 0 0,0 0 1,0 0-1,0 0 1,0 0-1,0 0 0,1 1 1,-1-1-1,0 0 1,0 0-1,0 0 0,0 0 1,0 0-1,1 0 1,-1 0-1,0 0 0,0 0 1,0 0-1,14-17 342,10-26-205,-3-1 0,-1-1 0,16-55 0,-32 89-142,75-233 45,11-87 135,9-78-299,85-423-927,62-261-192,-204 943 1238,-40 145 0,0 0 0,0 0 0,1 0 0,-1 0 0,7-8 0,-9 12 0,1 1 0,-1-1 0,0 1 0,1 0 0,-1-1 0,0 1 0,1 0 0,-1-1 0,1 1 0,-1 0 0,0-1 0,1 1 0,-1 0 0,1 0 0,-1 0 0,1-1 0,-1 1 0,1 0 0,-1 0 0,1 0 0,-1 0 0,1 0 0,-1 0 0,1 0 0,0 0 0,-1 0 0,1 0 0,-1 0 0,1 0 0,-1 0 0,1 1 0,-1-1 0,1 0 0,0 1 0,3 3 0,-1 1 0,0 0 0,1 1 0,-2-1 0,1 0 0,-1 1 0,1 0 0,-1 0 0,1 9 0,38 155 0,9 90 20,18 164 281,13 465 0,-74-633-394,-11 0-1,-11 0 1,-56 292-1,66-521 41,-4 26 15,-30 95-1,31-134 60,8-14-18,0 0 0,-1 0 0,1 1-1,0-1 1,0 0 0,0 0 0,0 0 0,-1 0 0,1 0 0,0 0 0,0 0-1,0 0 1,-1 0 0,1 0 0,0 0 0,0 0 0,0-1 0,0 1-1,-1 0 1,1 0 0,0 0 0,0 0 0,0 0 0,0 0 0,-1 0 0,1 0-1,0 0 1,0-1 0,0 1 0,0 0 0,0 0 0,0 0 0,-1 0-1,1 0 1,0-1 0,0 1 0,0 0 0,0 0 0,0 0 0,0 0 0,0-1-1,0 1 1,0 0 0,0 0 0,0 0 0,0-1 0,0 1 0,0 0-1,0 0 1,-3-14 202,1 1 0,1 0 0,0-22-1,5-137 635,12-92-546,47-328-1682,235-994 0,-270 1483 1371,-16 78 80,-12 24-59,0 1 1,1 0-1,-1 0 1,0 0-1,0 0 1,0 0-1,1 0 1,-1 0-1,0 0 1,0 0-1,1 0 1,-1 0-1,0 0 0,0 0 1,0 0-1,1 0 1,-1 0-1,0 0 1,0 0-1,0 0 1,1 0-1,-1 1 1,0-1-1,0 0 1,0 0-1,0 0 1,1 0-1,-1 0 1,0 0-1,0 1 1,0-1-1,0 0 1,0 0-1,1 0 1,-1 0-1,0 1 0,0-1 1,0 0-1,0 0 1,0 0-1,0 1 1,0-1-1,0 0 1,0 0-1,0 0 1,0 1-1,0-1 1,0 0-1,0 0 1,0 1-1,0-1 1,0 0-1,5 58 734,-3 95 120,-7 86-380,-10 68 213,-123 855-1751,-72-7 260,138-780 195,69-360 643,-4 12 247,7-27-277,0-18 622,7-250 221,-3 10-764,-1-73 257,13-449-1187,36 4-374,-18 485 466,-4 78 216,-6 78 443,-13 99 155,-11 36-55,0-1 0,1 0 0,-1 1 0,0-1 0,0 1 0,1-1 0,-1 1 0,0-1 1,1 1-1,-1-1 0,0 1 0,1-1 0,-1 1 0,1 0 0,-1-1 0,1 1 0,-1-1 0,1 1 0,-1 0 1,1 0-1,-1-1 0,1 1 0,-1 0 0,1 0 0,0-1 0,0 2 9,0-1 0,0 1 1,-1-1-1,1 1 0,0-1 0,0 1 0,-1-1 0,1 1 1,0-1-1,-1 1 0,1 0 0,-1-1 0,1 1 0,-1 0 1,1 0-1,-1 0 0,0-1 0,1 2 0,12 34 414,18 104 391,2 78-488,-3 60 440,95 1576-1351,-118-1647 451,-22-375 1036,-14-71-386,-18-102-597,-21-95-589,-447-2284-4754,505 2670 5386,9 38 190,-1 0 0,-1-1 0,0 1 0,-1 0 0,-9-20 0,8 30 332,2 13 1,-5 127 1040,6-70-1098,-7 133 549,-86 722 1382,-61-7-1910,137-819-393,17-82-62,-3 6 0,5-46 0,123-1274 430,-45 879-430,-72 396 0,1 0 0,1 1 0,13-27 0,-20 46 0,1 1 0,0 0 0,0 0 0,1 0 0,-1 0 0,0 0 0,1 0 0,0 1 0,5-5 0,-6 6 0,-1 0 0,1 0 0,-1 1 0,1-1 0,0 1 0,-1-1 0,1 1 0,-1-1 0,1 1 0,0 0 0,0 0 0,-1 0 0,1 0 0,0 0 0,-1 0 0,4 1 0,1 2 0,0 0 0,0 0 0,-1 0 0,1 0 0,-1 1 0,0 0 0,0 0 0,0 1 0,-1 0 0,8 8 0,15 21 0,41 68 0,296 621-1642,-163-204 1514,-164-398 482,-5 3 0,23 172 0,-54-285-348,3 15-4,-1 0 1,-2 0 0,-1 29-1,0-54-2,0-1 0,0 0 0,0 0 0,0 0 0,0 0 0,0 0 0,0 0 0,0 0 0,0 0 0,0 0 0,0 0 0,0 0 0,0 0 0,0 1 0,0-1 0,0 0 0,0 0 0,0 0 0,0 0 0,0 0 0,0 0 0,0 0 0,0 0 0,0 0 0,0 1 0,0-1 0,0 0 0,0 0 0,0 0 0,0 0 0,0 0 0,0 0 0,0 0 0,0 0 0,0 0 0,0 0 0,0 0 0,0 1 0,0-1 0,0 0 0,-1 0 0,1 0 0,0 0 0,0 0 0,0 0 0,0 0 0,0 0 0,0 0 0,0 0 0,0 0 0,0 0 0,0 0 0,-1 0 0,1 0 0,0 0 0,0 0 0,0 0 0,0 0 0,0 0 0,0 0 0,0 0 0,0 0 0,0 0 0,0 0 0,-1 0 0,1 0 0,0 0 0,0 0 0,-5-13 0,-37-160 0,27 110 0,-35-162-7,-120-604-37,42-10 66,90 537 62,34 277-84,-1-7 0,5 30 0,1 5 0,3 17 0,112 802 190,-11-49 333,-84-679-441,-12-68-82,-9-26 0,0 0 0,0 0 0,0 1 0,0-1 0,0 0 0,0 0 0,0 0 0,1 1 0,-1-1 0,0 0 0,0 0 0,0 0 0,0 1 0,0-1 0,0 0 0,1 0 0,-1 0 0,0 0 0,0 1 0,0-1 0,0 0 0,1 0 0,-1 0 0,0 0 0,0 0 0,0 0 0,1 0 0,-1 0 0,0 1 0,0-1 0,0 0 0,1 0 0,-1 0 0,0 0 0,0 0 0,0 0 0,1 0 0,-1 0 0,0 0 0,1-1 0,0-2 0,0-1 0,0 1 0,0-1 0,0 1 0,-1-1 0,1 0 0,-1 0 0,0 1 0,0-5 0,-20-331-9,6 187 105,-30-694 341,43 840-437,2-31 0,2 30 0,4 19 0,134 398-176,-18 6 1,104 645 0,-203-887 175,-35-219 0,-1 4 0,-31-108 0,-29-68-164,-78-203-478,-97-286-1275,48-8 800,181 645 1280,79 487 1453,-30-229-1453,125 771 1954,-145-882-1970,-11-60-147,0-18 0,0 0 0,0 0 0,0 0 0,0 0 0,-1 0 0,1 1 0,0-1 0,0 0 0,0 0 0,0 0 0,-1 0 0,1 0 0,0 0 0,0 0 0,0 0 0,0 0 0,0 0 0,-1 0 0,1 0 0,0 0 0,0 0 0,0-1 0,0 1 0,0 0 0,-1 0 0,1 0 0,0 0 0,0 0 0,0 0 0,0 0 0,0 0 0,0 0 0,-1-1 0,1 1 0,0 0 0,0 0 0,0 0 0,0 0 0,0 0 0,0 0 0,0-1 0,0 1 0,0 0 0,0 0 0,0 0 0,0 0 0,0 0 0,0-1 0,0 1 0,-20-39 0,15 28 0,-53-114 0,-36-63 0,-64-114-271,-222-454-142,336 660 413,28 71 0,16 25 0,0 0 0,0 0 0,0 0 0,-1-1 0,1 1 0,0 0 0,0 0 0,0 0 0,0 0 0,-1-1 0,1 1 0,0 0 0,0 0 0,0 0 0,-1 0 0,1 0 0,0 0 0,0-1 0,0 1 0,-1 0 0,1 0 0,0 0 0,0 0 0,0 0 0,-1 0 0,1 0 0,0 0 0,0 0 0,-1 0 0,1 0 0,0 0 0,0 0 0,-1 0 0,1 1 0,0-1 0,0 0 0,0 0 0,-1 0 0,1 0 0,0 0 0,0 0 0,0 0 0,-1 1 0,1-1 0,0 0 0,-1 5 0,-1 0 0,2 0 0,-1 0 0,0 0 0,1 0 0,0 0 0,1 8 0,49 414 34,-37-345 32,143 725 435,-150-780-501,14 52 0,-17-70 0,0-1 0,0 1 0,1-1 0,0 0 0,10 14 0,-13-21 0,-1 0 0,1 0 0,0 0 0,0 0 0,0 0 0,0 0 0,0 0 0,0 0 0,0-1 0,0 1 0,0 0 0,0-1 0,1 1 0,1 0 0,-2-1 0,-1 0 0,1 0 0,0 0 0,-1 0 0,1 0 0,0 0 0,-1 0 0,1 0 0,0-1 0,-1 1 0,1 0 0,-1 0 0,1-1 0,0 1 0,-1 0 0,1-1 0,-1 1 0,1-1 0,-1 1 0,1 0 0,0-1 0,1-3 0,1 0 0,-1 1 0,0-1 0,0 0 0,0 0 0,-1 0 0,1 0 0,0-5 0,7-38 0,-1 1 0,-3-1 1,-1-48-1,-3 70 0,6-1232-291,-10 1062 196,3 145 95,-1 88 0,-2 89 547,-6-1 0,-45 232 0,43-317-490,7-32-46,2 1 1,-1-1-1,1 1 1,0 0-1,1 0 0,0 0 1,1 12-1,0-22-11,0 1 0,0-1 0,0 0 0,0 0 0,0 1 0,0-1 0,0 0 0,1 0 0,-1 0 0,0 1 0,0-1 0,0 0 0,0 0 0,0 0 0,0 1 0,0-1 0,1 0 0,-1 0 0,0 0 0,0 0 0,0 0 0,0 1 0,1-1 0,-1 0 0,0 0 0,0 0 0,0 0 0,1 0 0,-1 0 0,0 0 0,0 0 0,1 0 0,-1 0 0,0 0 0,12-6 0,3-8 0,-1-1 0,-1-1 0,22-34 0,-18 26 0,52-70 0,-15 22 0,46-81 0,-99 151 0,1 0 0,-1-1 0,0 1 0,0-1 0,0 1 0,0-1 0,0 1 0,0-1 0,-1 1 0,1-1 0,-1 0 0,0 1 0,1-1 0,-2-4 0,0 5 0,0 0 0,0 0 0,0 0 0,0 1 0,-1-1 0,1 1 0,-1-1 0,1 1 0,-1-1 0,0 1 0,1 0 0,-1 0 0,0 0 0,0 0 0,0 0 0,0 0 0,0 0 0,0 1 0,0-1 0,0 1 0,-4-1 0,-17-3 0,0 0 0,-47 0 0,-140 10 0,-101 23-164,-91 27-655,-877 185-1791,346-59-678,838-167 2355,71-13 516,24-2 418,0 0-1,0 0 0,0 0 1,0 0-1,0 0 0,0 0 1,0 0-1,0 0 0,0 0 1,1 0-1,-1 0 0,0 0 1,0 0-1,0-1 0,0 1 1,0 0-1,0 0 0,0 0 1,0 0-1,0 0 0,0 0 1,0 0-1,0 0 0,0 0 1,0 0-1,0 0 0,0 0 1,-1 0-1,1-1 1,0 1-1,0 0 0,0 0 1,0 0-1,0 0 0,0 0 1,0 0-1,0 0 0,0 0 1,0 0-1,0 0 0,0 0 1,0 0-1,0 0 0,0 0 1,36-12 649,491-86 1178,-352 71-1138,230-43 758,162-25-44,-501 85-778,-52 6-520,-17 3-86,-23 0-36,23 1 22,-111 3 60,-86-2 1243,195-1-1298,1-1 0,-1 1 1,0-1-1,0 0 1,0 0-1,-8-4 0,12 5-11,0-1 0,0 1 0,1-1 0,-1 1 0,0-1 0,1 1 0,-1-1-1,1 1 1,-1-1 0,1 0 0,-1 1 0,1-1 0,-1 0 0,1 1 0,0-1 0,-1 0 0,1 0-1,0 1 1,-1-2 0,1 0 0,0 1 0,0-1 0,0 1 1,1-1-1,-1 1 0,0 0 0,1-1 0,-1 1 0,1 0 0,-1-1 0,1 1 0,0 0 0,-1-1 0,1 1 0,1-1 0,6-7 0,-1 1 0,1 0 0,1 0 0,0 1 0,11-7 0,38-25-99,105-51 0,73-16-417,-159 73 308,473-192-480,-204 86 700,-239 91-12,-81 32 0,-26 15 0,1 1 0,-1-1 0,1 1 0,-1-1 0,1 1 0,-1-1 0,1 1 0,-1-1 0,0 1 0,1-1 0,-1 1 0,1-1 0,-1 0 0,0 1 0,0-1 0,1 1 0,-1-1 0,0 0 0,0 0 0,0 0 0,0 1 0,-1-1 0,1 1 0,0-1 0,0 1 0,-1-1 0,1 1 0,0 0 0,-1-1 0,1 1 0,0 0 0,-1-1 0,1 1 0,-1 0 0,1-1 0,-1 1 0,1 0 0,-1 0 0,1 0 0,-1-1 0,1 1 0,-1 0 0,0 0 0,-27-4 0,-10 4-4,0 2 0,-46 7 0,-81 21 150,155-27-117,-14 1 88,-16 4 491,-70 22 0,94-21-519,16-9-88,0 0-1,0 0 1,-1 0-1,1 0 1,0 0-1,0 1 1,0-1 0,0 0-1,-1 0 1,1 0-1,0 0 1,0 1-1,0-1 1,0 0-1,0 0 1,0 0 0,0 1-1,0-1 1,0 0-1,-1 0 1,1 0-1,0 1 1,0-1-1,0 0 1,0 0 0,0 0-1,0 1 1,0-1-1,1 0 1,-1 0-1,0 0 1,0 1-1,0-1 1,1 1-1,1 0-1,-1 0 1,1 0-1,-1 0 1,1-1-1,-1 1 1,1 0-1,0-1 1,-1 1 0,1-1-1,0 0 1,2 1-1,40 4 1,1-2 0,-1-2 0,57-5 0,-77 1 0,-24 3 0,0 0 0,0 0 0,0 0 0,0-1 0,0 1 0,0 0 0,0 0 0,0 0 0,0 0 0,0 0 0,0 0 0,0 0 0,0 0 0,0 0 0,0 0 0,0 0 0,0 0 0,0 0 0,0 0 0,0 0 0,0 0 0,0 0 0,0-1 0,0 1 0,0 0 0,0 0 0,0 0 0,0 0 0,0 0 0,0 0 0,0 0 0,0 0 0,0 0 0,0 0 0,0 0 0,0 0 0,0 0 0,0 0 0,0 0 0,0 0 0,0 0 0,0 0 0,1 0 0,-1 0 0,0 0 0,0 0 0,0 0 0,0 0 0,0 0 0,0 0 0,0 0 0,-15-2 0,-396-6 6,261 9-148,-62 0-169,-182-3-60,341-1 371,47 0 0,14 0 0,28-1 0,303-6 0,89-6 0,-324 4 136,-83 6 137,-21 6-269,0 0 0,-1 0 0,1 0 0,0 0 0,0 0 0,0 0-1,0 0 1,0 0 0,-1 0 0,1 0 0,0 0 0,0 0 0,0 0 0,0 0 0,0 0-1,0 0 1,-1 0 0,1 0 0,0 0 0,0 0 0,0 0 0,0 0 0,0 0 0,0 0 0,-1 0-1,1 0 1,0-1 0,0 1 0,0 0 0,0 0 0,0 0 0,0 0 0,0 0 0,0 0 0,0 0-1,0-1 1,-1 1 0,1 0 0,0 0 0,0 0 0,0 0 0,0 0 0,0 0 0,0-1-1,0 1 1,0 0 0,0 0 0,0 0 0,0 0 0,0 0 0,0 0 0,0-1 0,0 1 0,0 0-1,0 0 1,1 0 0,-1 0 0,0 0 0,0 0 0,0-1 0,0 1 0,0 0 0,0 0 0,0 0-1,0 0 1,0 0 0,0 0 0,1 0 0,-1 0 0,-20-4 41,0 1 1,-24 1-1,-143-4-45,-85 3-164,-1130 36-3419,1375-31 3583,59-1 0,475-17 3614,-482 11-3496,-25 6-118,0-1 1,0 0-1,0 0 1,0 0-1,0 0 1,1 0-1,-1 0 0,0 0 1,0-1-1,0 1 1,0 0-1,0 0 1,1 0-1,-1 0 0,0 0 1,0 0-1,0 0 1,0 0-1,0 0 1,0 0-1,1 0 0,-1 0 1,0-1-1,0 1 1,0 0-1,0 0 1,0 0-1,0 0 0,0 0 1,0 0-1,0-1 1,0 1-1,1 0 1,-1 0-1,0 0 0,0 0 1,0 0-1,0-1 1,0 1-1,0 0 1,0 0-1,0 0 0,0 0 1,0 0-1,0-1 1,0 1-1,0 0 1,-1 0-1,1 0 0,0 0 1,0 0-1,0-1 1,0 1-1,0 0 1,-4-2-3,-1 0 1,1 0 0,0 1 0,-1-1 0,0 1-1,-7-1 1,-86-13 1,-166-3 0,197 15 0,-344-9 0,387 12 0,15 0 0,1 0 0,0 0 0,0 0 0,0-1 0,0-1 0,0 1 0,0-1 0,-10-4 0,15 0 0,11-1 0,8 0 0,0 1 0,0 0 0,34-7 0,-12 4 0,55-16 0,294-87 0,-381 110 0,-3 2 0,-1-1 0,0 0 0,1 1 0,-1-1 0,0 0 0,0-1 0,1 1 0,-1 0 0,2-2 0,-4 3 0,0-1 0,0 1 0,0 0 0,0 0 0,0 0 0,0-1 0,0 1 0,0 0 0,0 0 0,0-1 0,0 1 0,0 0 0,0 0 0,0-1 0,0 1 0,0 0 0,0 0 0,0 0 0,0-1 0,0 1 0,0 0 0,-1 0 0,1 0 0,0-1 0,0 1 0,0 0 0,0 0 0,0 0 0,-1 0 0,1-1 0,0 1 0,0 0 0,0 0 0,-1 0 0,1 0 0,0 0 0,-22-10 0,-53-9 0,-94-13 0,146 28 0,-211-32-164,-1810-351-4318,1923 359 4482,77 13-41,44 15 42,-1 0 0,1 0-1,0 0 1,0 0 0,0 0-1,0 0 1,0 0-1,-1 0 1,1 0 0,0 0-1,0 0 1,0 0 0,0 0-1,0 0 1,0 0 0,0-1-1,-1 1 1,1 0-1,0 0 1,0 0 0,0 0-1,0 0 1,0 0 0,0 0-1,0-1 1,0 1-1,0 0 1,0 0 0,0 0-1,0 0 1,0 0 0,0 0-1,0-1 1,0 1 0,0 0-1,0 0 1,0 0-1,0 0 1,0 0 0,0-1-1,0 1 1,0 0 0,0 0-1,0 0 1,0 0-1,0 0 1,0 0 0,0-1-1,0 1 1,0 0 0,0 0-1,0 0 1,0 0 0,1 0-1,-1 0 1,0 0-1,0 0 1,0 0 0,0-1-1,0 1 1,0 0 0,0 0-1,1 0 1,-1 0-1,26-4 164,179 1 1145,-139 4-1136,170 2 86,1035 68 117,-1163-60-428,-63-2 52,-45-9 0,0 0 0,1 0 0,-1 0 0,0 0 0,0 0 0,0 0 0,1 0 0,-1 0 0,0 0 0,0 0 0,0 0 0,1 0 0,-1 0 0,0 1 0,0-1 0,0 0 0,0 0 0,1 0 0,-1 0 0,0 0 0,0 0 0,0 1 0,0-1 0,0 0 0,0 0 0,1 0 0,-1 0 0,0 1 0,0-1 0,0 0 0,0 0 0,0 0 0,0 0 0,0 1 0,0-1 0,0 0 0,0 0 0,0 0 0,0 1 0,0-1 0,0 0 0,0 0 0,0 0 0,0 1 0,0-1 0,0 0 0,0 0 0,0 0 0,0 0 0,0 1 0,-1-1 0,1 0 0,-26 9 0,-89 5 0,-110-2 0,-128-4-164,-147-2-655,-162-3-164,-142-2 0,215-1 260,-2635 25-4452,3075-20 4476,112-1 731,37-4-30,0 0 1,0 0-1,0 1 1,1-1-1,-1 0 0,0 0 1,0 0-1,0 0 1,0 0-1,0 0 0,0 0 1,0 0-1,0 1 0,0-1 1,0 0-1,1 0 1,-1 0-1,0 0 0,0 0 1,0 1-1,0-1 0,0 0 1,0 0-1,0 0 1,0 0-1,0 0 0,0 1 1,0-1-1,0 0 1,0 0-1,0 0 0,0 0 1,0 0-1,-1 0 0,1 1 1,0-1-1,0 0 1,0 0-1,0 0 0,0 0 1,0 0-1,0 0 1,0 1-1,0-1 0,0 0 1,-1 0-1,1 0 0,0 0 1,0 0-1,0 0 1,0 0-1,0 0 0,0 0 1,-1 0-1,1 0 1,0 0-1,0 0 0,0 0 1,0 0-1,0 0 0,-1 0 1,1 0-1,0 0 1,0 0-1,12 5 82,0-1 0,20 3 0,118 22-84,89 17 164,84 17 655,80 17 164,73 11-24,-232-44-599,1853 375-3019,-1852-365 2318,-93-17 943,-145-38-545,1 0 0,-1 0 1,0 1-1,0 0 0,0 1 0,6 3 0,-12-6-51,-1-1 1,0 0-1,0 0 0,0 0 0,0 1 1,0-1-1,0 0 0,1 0 0,-1 1 1,0-1-1,0 0 0,0 0 0,0 1 1,0-1-1,0 0 0,0 0 0,0 1 1,0-1-1,0 0 0,0 0 0,0 1 1,0-1-1,0 0 0,-1 0 1,1 0-1,0 1 0,0-1 0,0 0 1,0 0-1,0 1 0,0-1 0,-1 0 1,1 0-1,0 0 0,0 0 0,0 1 1,-1-1-1,1 0 0,0 0 0,0 0 1,0 0-1,-1 0 0,1 1 0,0-1 1,0 0-1,-1 0 0,1 0 0,0 0 1,0 0-1,-1 0 0,1 0 1,0 0-1,-1 0 0,-39 7 565,-119-1 398,-107-4-40,-93 4 5,-446 37-756,-9 26-518,-39 3-614,573-54 263,-191 0 829,410-19-164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22:15:14.636"/>
    </inkml:context>
    <inkml:brush xml:id="br0">
      <inkml:brushProperty name="width" value="0.35" units="cm"/>
      <inkml:brushProperty name="height" value="0.35" units="cm"/>
      <inkml:brushProperty name="color" value="#FFFFFF"/>
    </inkml:brush>
  </inkml:definitions>
  <inkml:trace contextRef="#ctx0" brushRef="#br0">224 2240 24575,'-8'-14'0,"0"0"0,1-1 0,-7-23 0,0 2 0,-22-45 0,12 31 0,3-1 0,-23-84 0,41 130 0,2 14 0,1 25 0,1-26 0,-1 112 0,9 177 0,-5-281 0,3-31 0,9-34 0,-2 0 0,8-64 0,-21 108 0,0-1 0,0 1 0,1 0 0,0-1 0,0 1 0,4-7 0,-6 11 0,1 0 0,-1 1 0,0-1 0,1 0 0,0 1 0,-1-1 0,1 0 0,-1 1 0,1-1 0,0 0 0,-1 1 0,1-1 0,0 1 0,0 0 0,-1-1 0,1 1 0,0-1 0,0 1 0,0 0 0,0 0 0,-1-1 0,1 1 0,0 0 0,0 0 0,0 0 0,0 0 0,0 0 0,0 0 0,-1 0 0,1 1 0,0-1 0,0 0 0,0 0 0,0 1 0,-1-1 0,1 0 0,0 1 0,0-1 0,0 1 0,-1-1 0,1 1 0,0-1 0,-1 1 0,1 0 0,-1-1 0,1 1 0,0 0 0,-1-1 0,1 1 0,-1 1 0,5 4 0,0 1 0,-1 0 0,0 0 0,0 0 0,0 1 0,-1-1 0,-1 1 0,1 0 0,-1 0 0,1 9 0,9 89 0,-11-90 0,7 300 0,0 3 0,-2-255 0,2 0 0,33 124 0,-31-155 0,-1 1 0,-2 1 0,6 67 0,-12 408 0,-3-251 0,1-189 0,4 101 0,-1-158 0,-3-19 0,-4-31 0,-50-204 0,18 88 0,-57-315-438,77 349 219,-4-241-1,21 339 220,0 11 0,0 1 0,0 0 0,1 0 0,0 0 0,3-10 0,-2 19 0,-1 10 0,7 252 746,-9-177-615,2 83-131,-2 475 0,-2-600 0,3-42 0,0-1 0,1 1 0,-1-1 0,0 1 0,0-1 0,0 1 0,0-1 0,0 1 0,-1 0 0,1-1 0,0 1 0,0-1 0,0 1 0,0-1 0,0 1 0,-1-1 0,1 1 0,0-1 0,-1 0 0,1 1 0,0-1 0,-1 1 0,1-1 0,0 0 0,-1 1 0,1-1 0,-1 0 0,1 1 0,0-1 0,-1 0 0,0 1 0,0-2 0,0 0 0,0 0 0,0 0 0,0 1 0,0-1 0,0 0 0,1 0 0,-1-1 0,0 1 0,1 0 0,-1 0 0,1 0 0,-1-2 0,-16-35 0,3 0 0,1-2 0,2 1 0,2-2 0,-5-44 0,-6-211 0,21-32 0,1 313 0,2 38 0,15 508 0,-18-406 0,-2 195 0,0-364 0,-1 24 0,2 0 0,0 0 0,1 0 0,5-26 0,-3 39 0,0 8 0,1 14 0,1 27 0,-1 1 0,-3 71 0,-18 89 0,11-138 0,-18 222 0,22-441 0,4-769 0,9 589 0,-12 253 0,3-108 0,9 103 0,-5 49 0,0-39 0,-5-586 0,-2 319 0,1-685 0,-9 921 0,5 72 0,-1-37 0,5 69 0,1-1 0,-1 0 0,1 0 0,0 1 0,0-1 0,0 1 0,0-1 0,0 1 0,1-1 0,-1 1 0,1 0 0,0-1 0,0 1 0,1 0 0,-1 0 0,1 1 0,-1-1 0,1 0 0,0 1 0,0-1 0,0 1 0,0 0 0,0 0 0,0 1 0,1-1 0,-1 0 0,1 1 0,-1 0 0,6-1 0,11-3 0,0 1 0,0 1 0,0 1 0,26 1 0,-26 0 0,463 3 0,-168 3 0,-314-5 0,203-5 0,-152 2 0,99-22 0,-113 19 0,1 1 0,0 1 0,52 3 0,21-2 0,-95 2 0,388-17 0,405 18 0,-758-1 0,0-3 0,66-13 0,101-35 0,-141 33 0,-18 6 0,1 3 0,95-4 0,126 14 0,-158 2 0,-16 0 0,167-6 0,-250 1 0,0-1 0,0-2 0,-1 0 0,36-15 0,88-47 0,-148 68 0,19-10 0,0 0 0,-1-1 0,0-1 0,-1 0 0,19-18 0,-31 25 0,-1 1 0,1-1 0,-1 0 0,0 0 0,0-1 0,-1 1 0,1-1 0,-1 1 0,0-1 0,-1 0 0,1-1 0,-1 1 0,-1 0 0,1-1 0,-1 1 0,0-1 0,-1 1 0,1-1 0,-1 1 0,-2-14 0,2 17 0,-1 0 0,0 0 0,0 0 0,0 0 0,-1 0 0,1 1 0,-1-1 0,1 0 0,-1 1 0,0-1 0,0 1 0,0-1 0,0 1 0,-1 0 0,1 0 0,-1 0 0,1 0 0,-1 1 0,0-1 0,1 1 0,-1-1 0,0 1 0,0 0 0,-5-1 0,-6-2 0,-1 2 0,1-1 0,-30 1 0,38 1 0,-422 20 0,226-4 0,172-13 0,0 1 0,0 1 0,0 2 0,-32 10 0,42-11 0,0-2 0,0 0 0,-1-2 0,1 0 0,-37-3 0,6 0 0,-1006 1 0,553 2 0,487 0 0,0 0 0,-30 8 0,28-5 0,-39 3 0,-301-5 0,344-1 0,-1 1 0,1 0 0,0 1 0,-29 10 0,-56 30 0,44-18 0,-218 103 0,232-105 0,2 2 0,0 1 0,2 3 0,-48 45 0,66-52 0,2 1 0,1 0 0,1 2 0,1 0 0,-17 38 0,2-5 0,10-23 0,-37 79 0,51-100 0,1 1 0,0 0 0,1 0 0,1 0 0,0 0 0,-1 19 0,5 220 0,2-94 0,-4 69 0,2 279 0,29-115 0,-23-60 0,-9-197 0,3-60 0,-2 81 0,-2-131 0,-1 0 0,-14 48 0,0 3 0,17-68 0,-1 1 0,-1 0 0,0-1 0,-7 17 0,10-25 0,-1 1 0,1-1 0,-1 0 0,0 0 0,0 1 0,1-1 0,-1 0 0,0 0 0,0 0 0,0 0 0,0 0 0,0 0 0,0 0 0,-1 0 0,1 0 0,0-1 0,0 1 0,-1 0 0,1-1 0,0 1 0,-1-1 0,1 0 0,0 1 0,-1-1 0,1 0 0,-1 0 0,1 0 0,-1 0 0,1 0 0,0 0 0,-1 0 0,1 0 0,-1 0 0,1-1 0,0 1 0,-1-1 0,1 1 0,0-1 0,-1 0 0,1 1 0,0-1 0,-2-1 0,-1-1 0,1 0 0,-1 0 0,1 0 0,0 0 0,0 0 0,0-1 0,1 1 0,-1-1 0,1 0 0,-3-6 0,-16-44 0,15 34 0,-8-25 0,3-1 0,-6-51 0,-6-26 0,11 67 0,-5-64 0,13 94 0,-14-48 0,11 53 0,2 0 0,1-1 0,-4-37 0,8-310 0,1 165 0,-2 12 0,3-196 0,1 358 0,1 0 0,14-46 0,-5 20 0,-3 8 0,20-82 0,-24 109 0,1 0 0,1 0 0,21-38 0,-19 44 0,0 1 0,1-1 0,0 2 0,2 0 0,-1 0 0,1 1 0,24-17 0,-30 25 0,0 1 0,0 0 0,0 0 0,0 0 0,1 1 0,-1 0 0,1 0 0,11 0 0,65-1 0,-59 4 0,1522 2 0,-1486-5 0,98-18 0,35-3 0,486 19 0,-371 7 0,207-3 0,-483-3 0,0-1 0,0-2 0,0-1 0,38-13 0,-33 9 0,39-10 0,0 3 0,123-12 0,-117 22 0,77-4 0,-46 13 0,70-3 0,-167-1 0,-1 0 0,1-1 0,17-6 0,-15 4 0,34-6 0,37 4 0,153 7 0,-186 3 0,224 20 0,-136-7 0,-83-9 0,-61-6 0,1 0 0,-1 0 0,0 0 0,1 1 0,-1-1 0,1 0 0,-1 1 0,0-1 0,0 1 0,1-1 0,-1 1 0,0-1 0,0 1 0,1 0 0,-1 0 0,0 0 0,0-1 0,0 1 0,0 0 0,1 2 0,-3-2 0,1 0 0,0 1 0,-1-1 0,1 0 0,-1 0 0,1 1 0,-1-1 0,1 0 0,-1 0 0,0 0 0,0 0 0,0 0 0,0 0 0,1 0 0,-1 0 0,-1 0 0,1 0 0,0 0 0,0 0 0,0-1 0,-2 2 0,-30 19 0,-2 0 0,0-2 0,-75 27 0,45-19 0,-469 187 0,407-171 0,-2-6 0,-173 28 0,160-47 0,-219-2 0,-1490-18 0,1807 5 0,1 1 0,0 3 0,-77 22 0,9-2 0,6-6 0,-1-4 0,-186 6 0,249-23 0,-503 21 0,272 4 0,-3 18 0,120-15 0,90-22 0,0-2 0,-69-5 0,-49 2 0,175 0 0,1-1 0,0 2 0,-1-1 0,1 1 0,0 1 0,0 0 0,0 0 0,-10 5 0,16-6 0,-1 0 0,1 0 0,0 1 0,-1 0 0,1 0 0,0 0 0,0 0 0,1 0 0,-1 0 0,1 1 0,-1-1 0,1 1 0,0 0 0,1 0 0,-1 0 0,1 0 0,-1 0 0,1 0 0,0 0 0,0 6 0,-1 9 0,1 0 0,1 0 0,1 1 0,0-1 0,2 0 0,4 20 0,0-13 0,1 1 0,1-1 0,19 39 0,-1-15 0,2-2 0,36 46 0,81 87 0,-138-172 0,59 67 0,3-3 0,143 116 0,-144-138 0,1-3 0,3-3 0,137 63 0,-181-95 0,2-1 0,60 15 0,-89-27 0,1 1 0,-1 0 0,1-1 0,-1 0 0,0 0 0,1 1 0,-1-2 0,1 1 0,-1 0 0,0 0 0,1-1 0,-1 1 0,0-1 0,1 0 0,3-1 0,-5 1 0,0-1 0,0 1 0,1-1 0,-1 1 0,0-1 0,0 1 0,-1-1 0,1 1 0,0-1 0,-1 0 0,1 0 0,0 1 0,-1-1 0,0 0 0,0 0 0,1 1 0,-1-1 0,0 0 0,0 0 0,0 0 0,-1 1 0,0-4 0,-5-31 0,-1 1 0,-2 1 0,-2-1 0,-25-55 0,-71-126 0,7 18 0,-60-199 0,157 388 0,0 0 0,0 0 0,1 0 0,0-1 0,1 1 0,0-1 0,0 1 0,1-1 0,0 1 0,3-18 0,-2 22 0,0 1 0,1-1 0,0 0 0,-1 1 0,2-1 0,-1 1 0,0-1 0,1 1 0,0 0 0,0 0 0,0 0 0,0 1 0,1-1 0,0 1 0,-1-1 0,1 1 0,0 0 0,1 1 0,-1-1 0,0 1 0,1 0 0,5-2 0,7 0 0,0 0 0,-1 2 0,1 0 0,0 1 0,0 1 0,0 0 0,22 4 0,6-1 0,-37-3 0,18 0 0,1 2 0,-1 0 0,0 2 0,28 8 0,-2 0 0,0-2 0,1-3 0,67 2 0,-41-4 0,-78-5 0,0 0 0,0 0 0,0 0 0,0 0 0,0 0 0,0 0 0,0 0 0,0 0 0,-1 1 0,1-1 0,0 0 0,0 1 0,0-1 0,0 0 0,-1 1 0,1-1 0,0 1 0,0-1 0,-1 1 0,1 0 0,0-1 0,-1 1 0,1-1 0,0 2 0,-1-1 0,0 0 0,0 0 0,0 0 0,0 0 0,0 0 0,-1 0 0,1-1 0,0 1 0,-1 0 0,1 0 0,0 0 0,-1 0 0,1-1 0,-1 1 0,1 0 0,-1-1 0,0 1 0,1 0 0,-2 0 0,-6 7 0,-1 0 0,-18 11 0,24-17 0,-55 34 0,-2-3 0,-110 44 0,147-69 0,-41 9 0,-3 1 0,66-18 0,0 0 0,0 1 0,-1 0 0,1-1 0,0 1 0,0 0 0,0-1 0,0 1 0,0 0 0,0 0 0,0 0 0,0 0 0,0 0 0,0 0 0,0 0 0,1 0 0,-1 1 0,0-1 0,1 0 0,-1 2 0,0 0 0,0 0 0,1 0 0,-1 0 0,1 0 0,0 0 0,0 0 0,0 0 0,2 6 0,1 5 0,1-1 0,0 1 0,8 15 0,-8-19 0,39 79 0,96 151 0,-8-17 0,-130-220 0,17 32 0,17 44 0,-31-67 0,-1 0 0,1 0 0,-2 0 0,0 0 0,0 1 0,-1-1 0,-1 1 0,-1 12 0,-1 27 0,2 0 0,9 73 0,0 8 0,-8 286 0,-3-402 0,-1 0 0,-8 29 0,-2 14 0,6 21 0,4 1 0,7 86 0,-1-124 0,2 0 0,13 53 0,-11-65 0,-4-15 0,1 0 0,1 0 0,0-1 0,9 18 0,27 59 0,-25-53 0,26 46 0,-40-84 0,9 18 0,1 0 0,22 25 0,-29-39 0,1 0 0,0-1 0,0 1 0,0-1 0,0-1 0,1 1 0,0-1 0,0-1 0,0 1 0,0-1 0,9 3 0,6-1 0,0 0 0,0-2 0,0 0 0,23-1 0,94-6 0,-44 0 0,-81 4 0,0 0 0,1-2 0,-1 0 0,0 0 0,17-6 0,-26 7 0,0-1 0,-1 0 0,1 0 0,-1-1 0,1 0 0,-1 1 0,0-1 0,0 0 0,0-1 0,-1 1 0,1-1 0,-1 0 0,1 0 0,-1 0 0,-1 0 0,1 0 0,-1-1 0,3-5 0,-2 0 0,0 0 0,0 0 0,-1 0 0,-1-1 0,1 1 0,-2-1 0,1 1 0,-4-22 0,-1-2 0,-14-48 0,14 66 0,-2 0 0,0 0 0,-1 1 0,-1-1 0,-12-18 0,-54-66 0,72 97 0,-60-73 0,-41-55 0,86 108 0,2-2 0,1 0 0,-20-46 0,29 58 0,-1 0 0,-1 1 0,0 0 0,-1 0 0,-1 0 0,1 1 0,-2 0 0,1 1 0,-18-15 0,-9-2 0,-63-38 0,81 54 0,-290-165 0,219 123 0,31 20 0,-93-72 0,148 103 0,1 0 0,-1 0 0,1 0 0,0 0 0,0 0 0,0-1 0,0 1 0,0-1 0,1 1 0,-1-1 0,1 0 0,0 1 0,-1-1 0,1 0 0,1 0 0,-2-3 0,2 3 0,0 1 0,1 0 0,-1-1 0,1 1 0,-1 0 0,1 0 0,0-1 0,0 1 0,0 0 0,0 0 0,0 0 0,1 0 0,-1 0 0,0 0 0,1 1 0,-1-1 0,1 0 0,0 1 0,0-1 0,0 1 0,-1 0 0,4-2 0,13-8 0,0 0 0,1 2 0,0 0 0,35-11 0,90-17 0,-52 15 0,-43 8 0,-1-2 0,-1-2 0,0-1 0,-2-3 0,0-2 0,80-58 0,-56 32 0,-34 26 0,-1-1 0,-2-2 0,54-56 0,-77 73 0,1 0 0,0 1 0,1 1 0,0-1 0,1 2 0,-1 0 0,2 0 0,-1 1 0,1 0 0,-1 1 0,18-4 0,17-3 0,88-10 0,-129 22 0,224-25 0,-229 24 0,35-6 0,-35 7 0,1-1 0,0 1 0,-1-1 0,1 1 0,-1-1 0,1 0 0,-1 0 0,0 1 0,1-1 0,-1 0 0,0 0 0,0 0 0,1-1 0,-1 1 0,0 0 0,0 0 0,0-1 0,1-1 0,-2 2 0,0 1 0,0-1 0,0 1 0,0 0 0,0-1 0,0 1 0,0-1 0,0 1 0,0 0 0,0-1 0,0 1 0,-1-1 0,1 1 0,0 0 0,0-1 0,0 1 0,-1 0 0,1-1 0,0 1 0,0 0 0,-1-1 0,1 1 0,0 0 0,0-1 0,-1 1 0,1 0 0,0 0 0,-1 0 0,1-1 0,-1 1 0,1 0 0,0 0 0,-1 0 0,1 0 0,-1-1 0,-19-3 0,19 4 0,-58-5 0,1 2 0,-113 10 0,142-5 0,-352 31 0,366-32 0,0 1 0,0 1 0,0 0 0,-20 8 0,31-10 0,0 1 0,1 0 0,-1-1 0,0 2 0,1-1 0,0 0 0,0 1 0,-1-1 0,1 1 0,1 0 0,-1 0 0,0 0 0,1 1 0,0-1 0,-1 1 0,1-1 0,1 1 0,-1-1 0,0 1 0,1 0 0,-1 6 0,-2 13 0,2 0 0,1 0 0,1 0 0,3 27 0,0-5 0,3 465 0,-5-493 0,0 1 0,2-1 0,0-1 0,0 1 0,2 0 0,10 25 0,2-3 0,32 53 0,-35-71 0,1-1 0,1 0 0,0-1 0,29 25 0,-18-19 0,27 35 0,26 43 0,123 151 0,-194-246 0,-8-15 0,-9-24 0,7 27 0,-161-434 0,144 397 0,-1-1 0,2 0 0,-16-66 0,26 77 0,2 0 0,2-1 0,1 1 0,3-54 0,-2 84 0,1-1 0,1 1 0,-1 0 0,0-1 0,0 1 0,0-1 0,1 1 0,-1-1 0,1 1 0,-1 0 0,1-1 0,-1 1 0,1 0 0,0 0 0,0-1 0,-1 1 0,1 0 0,0 0 0,0 0 0,0 0 0,0 0 0,1 0 0,-1 0 0,0 0 0,0 1 0,0-1 0,1 0 0,-1 1 0,0-1 0,1 1 0,-1-1 0,1 1 0,-1 0 0,1 0 0,-1-1 0,0 1 0,1 0 0,-1 0 0,1 0 0,-1 1 0,1-1 0,-1 0 0,3 1 0,3 1 0,0 0 0,0 1 0,0 0 0,0 0 0,-1 0 0,1 1 0,9 7 0,2 3 0,1 0 0,-2 2 0,0 0 0,-1 1 0,-1 1 0,0 1 0,18 30 0,-15-20 0,0-1 0,37 41 0,53 44 0,-99-104 0,12 12 0,1-1 0,1-2 0,1 0 0,0-1 0,2-2 0,46 22 0,-61-32 0,-1-1 0,-1 2 0,1-1 0,-1 1 0,0 1 0,13 11 0,-18-13 0,0-1 0,0 1 0,-1 0 0,0 0 0,0 0 0,0 0 0,0 1 0,-1-1 0,0 1 0,0-1 0,-1 1 0,1 0 0,-1 0 0,0 6 0,2 15 0,1 0 0,1 0 0,2 0 0,18 46 0,-23-68 0,0 0 0,-1-1 0,1 1 0,-1 0 0,0 0 0,0 0 0,0 6 0,-1-9 0,0-1 0,0 1 0,-1-1 0,1 1 0,0-1 0,-1 1 0,0-1 0,1 0 0,-1 1 0,0-1 0,1 0 0,-1 1 0,0-1 0,0 0 0,0 0 0,0 0 0,0 0 0,-1 0 0,1 0 0,0 0 0,0 0 0,-1 0 0,1-1 0,0 1 0,-1 0 0,1-1 0,-1 1 0,1-1 0,-2 1 0,-19 4 0,0-1 0,1-1 0,-2-1 0,1-1 0,-23-2 0,10 1 0,-33 0 0,-71 3 0,117 1 0,24 0 0,11 1 0,39 9 0,-1-2 0,2-2 0,0-3 0,0-1 0,70-3 0,74-22 0,-134 10 0,98-2 0,-132 13 0,-1-3 0,1 0 0,0-2 0,50-11 0,-54 8 0,0 1 0,0 2 0,34-2 0,80 7 0,-90-1 0,337 11 0,-279-3 0,144 29 0,-159-21 0,-23-8 0,89 2 0,69-12 0,-75-1 0,-91 3 0,126-5 0,-162 2 0,-1-1 0,1-1 0,-1-2 0,0 0 0,32-14 0,-47 16 0,0 0 0,-1-1 0,1 0 0,-1-1 0,0 0 0,-1 0 0,1 0 0,-1-1 0,-1-1 0,1 1 0,-1-1 0,0 0 0,-1 0 0,8-15 0,-7 9 0,-1 0 0,0-1 0,-1 1 0,-1-1 0,0 0 0,-1 0 0,0 0 0,-2-27 0,0 3 0,-3 0 0,-1 0 0,-2 1 0,-1-1 0,-19-55 0,15 61 0,2-1 0,1 0 0,-7-69 0,10-104 0,3 33 0,-3 120 0,-2 0 0,-3 0 0,-21-70 0,-66-152 0,47 141 0,-36-58 0,57 135 0,2 0 0,-19-69 0,43 115 0,0-1 0,1 0 0,1 0 0,0 1 0,1-1 0,0 0 0,1 0 0,0 0 0,1 1 0,1-1 0,0 1 0,1-1 0,9-21 0,0 8 0,0 1 0,2 0 0,1 1 0,0 1 0,23-24 0,-38 46 0,1-1 0,-1 0 0,0 1 0,1-1 0,-1 1 0,1 0 0,-1 0 0,1-1 0,0 1 0,0 0 0,-1 0 0,1 0 0,0 1 0,0-1 0,0 0 0,0 1 0,4-1 0,-4 1 0,-1 1 0,1-1 0,0 1 0,0 0 0,-1-1 0,1 1 0,-1 0 0,1 0 0,0 0 0,-1 0 0,0 1 0,1-1 0,-1 0 0,0 1 0,1-1 0,-1 1 0,0-1 0,0 1 0,0-1 0,1 4 0,16 32 0,-2 1 0,-1 0 0,12 53 0,-3-13 0,-2-5 0,24 65 0,-46-138 0,0 0 0,0 0 0,0 1 0,0-1 0,0 0 0,0 0 0,0 0 0,0 0 0,0 0 0,0 1 0,0-1 0,0 0 0,0 0 0,0 0 0,0 0 0,0 0 0,0 1 0,1-1 0,-1 0 0,0 0 0,0 0 0,0 0 0,0 0 0,0 0 0,0 0 0,0 1 0,0-1 0,1 0 0,-1 0 0,0 0 0,0 0 0,0 0 0,0 0 0,0 0 0,0 0 0,1 0 0,-1 0 0,0 0 0,0 0 0,0 0 0,0 0 0,0 0 0,1 0 0,-1 0 0,0 0 0,0 0 0,0 0 0,0 0 0,0 0 0,1 0 0,1-9 0,-1-17 0,-6-150 0,2 134 0,-3 1 0,-12-52 0,-13-56 0,30 145 0,0-1 0,0 1 0,-1-1 0,0 1 0,1 0 0,-2 0 0,1 0 0,0 0 0,-1 0 0,0 0 0,0 1 0,0-1 0,0 1 0,-6-5 0,3 4 0,1 1 0,-1-1 0,0 1 0,-1 0 0,1 1 0,0 0 0,-1 0 0,-12-3 0,-6 3 0,0 1 0,0 0 0,0 2 0,-30 4 0,51-4 0,-257 37 0,108-14 0,107-14 0,-78 25 0,71-18 0,3-3 0,1 3 0,1 1 0,0 3 0,1 2 0,-85 57 0,51-23 0,-68 53 0,113-81 0,2 2 0,-33 37 0,-68 105 0,10-10 0,52-80 0,-88 79 0,132-140 0,0-1 0,-2-1 0,-37 18 0,-47 30 0,-170 136 0,216-161 0,43-28 0,1 1 0,-42 34 0,63-45 0,-1 0 0,1 0 0,1 0 0,-1 1 0,1-1 0,0 1 0,0 0 0,0 0 0,1 0 0,0 0 0,0 1 0,1-1 0,-1 0 0,1 11 0,-1 9 0,2 1 0,3 33 0,0-17 0,16 275 0,-19-316 0,0 2 0,1 1 0,0 0 0,0 0 0,0 0 0,0-1 0,2 6 0,-2-8 0,0-1 0,0 1 0,1 0 0,-1-1 0,0 1 0,1-1 0,-1 1 0,1-1 0,-1 0 0,1 0 0,0 1 0,-1-1 0,1 0 0,0 0 0,0-1 0,0 1 0,-1 0 0,5 0 0,21 5 0,1-2 0,42 1 0,-31-3 0,1044 102-945,-1004-91 1000,-21-3 189,1-2 1,86 0-1,636-13-64,-477 6-203,-281-1 23,0-2 0,24-4 0,-37 5 0,0-1 0,0-1 0,0 0 0,-1-1 0,1 0 0,17-9 0,-25 10 0,1 1 0,0-1 0,-1 0 0,1 1 0,-1-1 0,0 0 0,0-1 0,0 1 0,-1 0 0,1 0 0,-1-1 0,1 1 0,-1-1 0,0 1 0,-1-1 0,1 0 0,0 1 0,-1-1 0,0 0 0,0 1 0,0-1 0,-1 0 0,0-3 0,0-4 0,-1 0 0,0 1 0,-1-1 0,0 1 0,-1 0 0,-8-17 0,8 20 0,0 1 0,0 0 0,-1 1 0,0-1 0,0 1 0,0 0 0,-1 0 0,1 1 0,-1 0 0,0 0 0,-1 0 0,1 1 0,-1-1 0,1 2 0,-1-1 0,-13-3 0,-10 0 0,0 1 0,-55-3 0,63 7 0,-706-3-715,-9 61 0,687-53 919,0-2 1,1-3-1,-1-2 0,1-2 1,0-2-1,-55-16 0,90 19-204,-1 0 0,1-2 0,0 1 0,1-2 0,-1 0 0,1 0 0,1-2 0,-1 1 0,2-2 0,-12-10 0,21 19 0,1-1 0,-1 1 0,1-1 0,-1 0 0,1 1 0,0-1 0,0 0 0,0 0 0,0 0 0,0 0 0,0 0 0,0 0 0,1 0 0,-1 0 0,1 0 0,0-1 0,-1 1 0,1 0 0,0-2 0,1 2 0,-1 0 0,1 0 0,0 0 0,0 0 0,0 0 0,0 0 0,0 1 0,0-1 0,0 0 0,0 1 0,1-1 0,-1 1 0,1-1 0,-1 1 0,1 0 0,2-2 0,8-4 0,1 1 0,0 0 0,0 1 0,24-7 0,-31 11 0,117-31 0,2 7 0,181-15 0,-220 37 0,1 3 0,125 18 0,92 2 0,-12-22 0,-270 1 0,-1-2 0,1 0 0,-1-2 0,0 0 0,0-2 0,-1 0 0,27-13 0,-13 2 0,-1-1 0,-1-1 0,40-33 0,-66 48 0,-1 0 0,1 0 0,-1-1 0,0 1 0,-1-1 0,1 0 0,-1-1 0,0 1 0,-1-1 0,0 1 0,0-1 0,0 0 0,-1-1 0,0 1 0,0 0 0,-1 0 0,0-1 0,0 1 0,-1-1 0,0 1 0,0-1 0,-1 1 0,0-1 0,0 1 0,0 0 0,-1-1 0,0 1 0,-1 0 0,0 0 0,-3-7 0,2 9 0,1-1 0,0 1 0,-1 0 0,0 0 0,0 0 0,-1 0 0,0 1 0,1-1 0,-1 1 0,-1 1 0,1-1 0,0 1 0,-1-1 0,-7-2 0,-7-1 0,-1 0 0,-39-8 0,41 11 0,-68-13 0,0 4 0,-95-1 0,-177 12 0,346 2 0,-73 2 0,-98-2 0,180 0 0,-1 0 0,0-1 0,0 0 0,1 0 0,-1 0 0,1 0 0,-1-1 0,1 0 0,-1 0 0,1 0 0,0 0 0,0-1 0,0 0 0,0 0 0,0 0 0,1 0 0,-4-4 0,3 2 0,0-1 0,1 0 0,-1 1 0,1-1 0,1-1 0,-1 1 0,1 0 0,0-1 0,0 1 0,-1-14 0,2 1 0,0 0 0,1 0 0,1 0 0,1 0 0,1 1 0,1-1 0,9-30 0,-10 41 0,0 0 0,0 0 0,1 0 0,0 1 0,1 0 0,-1 0 0,1 0 0,1 0 0,-1 1 0,13-11 0,-9 10 0,0 0 0,1 1 0,-1 1 0,1-1 0,1 2 0,-1-1 0,21-5 0,75-13 0,-69 16 0,1-2 0,-1-1 0,45-19 0,-52 15 0,164-66 0,-168 71 0,0 2 0,0 1 0,1 1 0,-1 2 0,50-1 0,-49 3 0,-18 1 0,1-1 0,-1 2 0,1-1 0,0 1 0,-1 1 0,1-1 0,15 7 0,-22-7 0,-1 0 0,0 1 0,0 0 0,1-1 0,-1 1 0,0 0 0,0 0 0,-1 0 0,1 0 0,0 1 0,-1-1 0,1 0 0,-1 1 0,0-1 0,0 1 0,0-1 0,0 1 0,1 4 0,0 5 0,0 0 0,1 23 0,-2-24 0,0 214 0,0-6 0,12-84 0,0 27 0,-12-150 0,-2-1 0,0 1 0,0-1 0,-1 1 0,0-1 0,-1 0 0,-1 0 0,1 0 0,-10 17 0,10-22 0,0-1 0,0 0 0,-1 1 0,0-1 0,0-1 0,0 1 0,0-1 0,-1 1 0,0-1 0,1-1 0,-2 1 0,1-1 0,0 1 0,-1-2 0,1 1 0,-1-1 0,0 1 0,0-1 0,-9 1 0,-23 0 0,0-1 0,0-2 0,0-2 0,-62-11 0,62 8 0,-5 0 0,5 1 0,1-1 0,-1-1 0,1-3 0,-59-21 0,86 25 0,1 0 0,-1-1 0,1 0 0,0-1 0,0 0 0,1 0 0,0-1 0,0 0 0,1 0 0,0-1 0,0 0 0,1-1 0,0 1 0,-8-19 0,8 13 0,1 0 0,0 0 0,0-1 0,2 1 0,0-1 0,1 0 0,0 0 0,2 0 0,1-29 0,0 37 0,0 1 0,1-1 0,0 1 0,0-1 0,1 1 0,0 0 0,0 0 0,1 0 0,0 0 0,0 1 0,0 0 0,1 0 0,0 0 0,10-10 0,5-1 0,1 2 0,0 0 0,26-13 0,5-4 0,-42 26 0,0 0 0,0 1 0,1 0 0,-1 1 0,1 0 0,0 1 0,0 0 0,0 1 0,0 0 0,1 1 0,-1 0 0,1 0 0,-1 2 0,15 1 0,-19-1 0,0-1 0,0 0 0,0 0 0,0 0 0,0-1 0,0 0 0,0 0 0,0-1 0,0 1 0,-1-2 0,1 1 0,-1-1 0,1 0 0,-1 0 0,0-1 0,7-5 0,69-58 0,-24 17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22:15:17.782"/>
    </inkml:context>
    <inkml:brush xml:id="br0">
      <inkml:brushProperty name="width" value="0.35" units="cm"/>
      <inkml:brushProperty name="height" value="0.35" units="cm"/>
      <inkml:brushProperty name="color" value="#FFFFFF"/>
    </inkml:brush>
  </inkml:definitions>
  <inkml:trace contextRef="#ctx0" brushRef="#br0">412 136 24575,'0'1210'0,"0"-1185"0,1-14 0,-1 0 0,0 1 0,-1-1 0,-4 19 0,5-29 0,0-1 0,0 0 0,0 0 0,0 0 0,0 1 0,0-1 0,0 0 0,0 0 0,0 1 0,0-1 0,0 0 0,0 0 0,0 0 0,0 1 0,0-1 0,0 0 0,0 0 0,0 0 0,-1 0 0,1 1 0,0-1 0,0 0 0,0 0 0,0 0 0,0 0 0,-1 1 0,1-1 0,0 0 0,0 0 0,0 0 0,-1 0 0,1 0 0,0 0 0,0 0 0,0 0 0,-1 0 0,1 0 0,0 0 0,0 1 0,0-1 0,-1 0 0,1 0 0,0 0 0,0-1 0,0 1 0,-1 0 0,1 0 0,0 0 0,0 0 0,0 0 0,-1 0 0,1 0 0,0 0 0,0 0 0,0 0 0,-1-1 0,1 1 0,0 0 0,0 0 0,0 0 0,0 0 0,0 0 0,-1-1 0,1 1 0,0 0 0,-4-7 0,0 0 0,0-1 0,1 1 0,0-1 0,0 1 0,1-1 0,0 0 0,-1-13 0,-4-9 0,-135-701 0,99 410 0,42 282 0,4 36 0,1 11 0,5 18 0,-2 0 0,6 43 0,-11-57 0,90 612 0,-52 6 0,-40-623 0,0 26 0,-2-30 0,0-22 0,-162-1061-1462,152 1006 1444,-88-420-16,97 478 34,5 20 0,7 30 0,36 169 379,-10 2-1,-9 1 1,0 332-1,-27-509-378,1-29 0,0 0 0,-1 0 0,1 0 0,0 0 0,0 0 0,0 0 0,0 0 0,0 0 0,0 0 0,0 0 0,0 0 0,-1-1 0,1 1 0,0 0 0,0 0 0,0 0 0,0 0 0,0 0 0,0 0 0,0 0 0,-1 0 0,1 0 0,0 1 0,0-1 0,0 0 0,0 0 0,0 0 0,0 0 0,0 0 0,-1 0 0,1 0 0,0 0 0,0 0 0,0 0 0,0 0 0,0 0 0,0 0 0,0 0 0,0 1 0,0-1 0,0 0 0,0 0 0,0 0 0,-1 0 0,1 0 0,0 0 0,0 0 0,0 0 0,0 1 0,0-1 0,0 0 0,0 0 0,0 0 0,0 0 0,0 0 0,0 0 0,0 0 0,0 1 0,0-1 0,0 0 0,0 0 0,0 0 0,1 0 0,-1 0 0,0 1 0,-13-42 0,7 18 0,-11-37 38,-130-483-1441,128 466-5423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13:32:55.206"/>
    </inkml:context>
    <inkml:brush xml:id="br0">
      <inkml:brushProperty name="width" value="0.035" units="cm"/>
      <inkml:brushProperty name="height" value="0.035" units="cm"/>
      <inkml:brushProperty name="color" value="#FFFFFF"/>
    </inkml:brush>
  </inkml:definitions>
  <inkml:trace contextRef="#ctx0" brushRef="#br0">410 56 24575,'336'0'0,"-1081"0"0,1077 0 0,-334 0 0,-1 0 0,0 0 0,1 0 0,-1 1 0,0-1 0,1 1 0,-1-1 0,1 1 0,-1 0 0,1 0 0,-1 1 0,1-1 0,0 0 0,0 1 0,0-1 0,-1 1 0,1 0 0,1 0 0,-1-1 0,0 1 0,0 1 0,1-1 0,-1 0 0,-1 3 0,2-2 0,0 1 0,-1 0 0,1-1 0,0 1 0,1 0 0,-1 0 0,1 0 0,-1-1 0,1 1 0,0 0 0,1 0 0,-1 0 0,1 0 0,0-1 0,-1 1 0,2 0 0,1 5 0,0-3 0,1 0 0,-1-1 0,1 1 0,1-1 0,-1 0 0,1 0 0,0 0 0,0 0 0,0-1 0,0 0 0,1 0 0,0 0 0,11 5 0,-13-8 0,0 1 0,0-1 0,0 0 0,0 0 0,-1 0 0,2 0 0,-1-1 0,0 1 0,0-1 0,0 0 0,4-1 0,-5 1 0,-1-1 0,1 0 0,-1 1 0,0-1 0,1 0 0,-1 0 0,0-1 0,0 1 0,1 0 0,-1-1 0,0 1 0,0-1 0,-1 0 0,1 1 0,0-1 0,-1 0 0,1 0 0,-1 0 0,2-3 0,1-2 0,-1 0 0,0-1 0,0 1 0,-1-1 0,0 0 0,0 1 0,-1-1 0,0 0 0,0 0 0,-1 0 0,0 0 0,0 0 0,-1 0 0,0 0 0,-3-12 0,3 16 0,-1 0 0,1 0 0,-1 0 0,1 0 0,-1 0 0,0 0 0,0 1 0,-1-1 0,1 1 0,-1-1 0,0 1 0,0 0 0,0 0 0,0 0 0,0 0 0,-1 1 0,1 0 0,-1-1 0,0 1 0,0 0 0,0 1 0,0-1 0,0 1 0,0 0 0,0-1 0,0 2 0,0-1 0,-1 1 0,1-1 0,-6 1 0,7 0 0,1 1 0,0-1 0,0 0 0,0 1 0,0-1 0,-1 1 0,1 0 0,0 0 0,0-1 0,0 1 0,0 1 0,1-1 0,-1 0 0,0 0 0,0 1 0,1-1 0,-1 1 0,1-1 0,-1 1 0,1 0 0,0 0 0,0-1 0,-1 1 0,1 0 0,0 0 0,1 0 0,-1 0 0,0 0 0,1 1 0,-1-1 0,1 0 0,-1 0 0,1 0 0,0 0 0,0 1 0,0-1 0,0 0 0,1 4 0,0-1 0,-1 0 0,1 1 0,0-1 0,0 0 0,1 0 0,-1 0 0,1 0 0,0 0 0,1-1 0,-1 1 0,1-1 0,0 1 0,0-1 0,0 0 0,7 6 0,5-1 0,8 4 0,-23-13 0,1 0 0,-1 0 0,1 0 0,-1 0 0,0 1 0,1-1 0,-1 0 0,1 0 0,-1 1 0,0-1 0,1 0 0,-1 0 0,0 1 0,1-1 0,-1 0 0,0 1 0,0-1 0,1 1 0,-1-1 0,0 0 0,0 1 0,0-1 0,1 1 0,-1-1 0,0 1 0,0-1 0,0 1 0,0-1 0,0 0 0,0 1 0,-3 3 0,1-1 0,-1 0 0,1 1 0,-1 0 0,1 0 0,-2 6 0,3-9 0,1 0 0,0 0 0,-1 0 0,1 0 0,0-1 0,0 1 0,0 0 0,0 0 0,0 0 0,0 0 0,0 0 0,0 0 0,0 0 0,0 0 0,1 0 0,-1 0 0,0 0 0,1-1 0,-1 1 0,0 0 0,1 0 0,-1 0 0,1-1 0,0 1 0,-1 0 0,1 0 0,-1-1 0,1 1 0,0 0 0,0-1 0,-1 1 0,1-1 0,0 1 0,0-1 0,0 0 0,1 1 0,-1 0 0,0-1 0,1 0 0,-1 1 0,0-1 0,0 0 0,0 0 0,1 0 0,-1 0 0,0 0 0,0 0 0,0-1 0,0 1 0,1 0 0,-1-1 0,0 1 0,0 0 0,0-1 0,0 1 0,0-1 0,0 0 0,0 1 0,0-1 0,0 0 0,0 0 0,0 1 0,-1-1 0,1 0 0,0 0 0,0 0 0,-1 0 0,1 0 0,-1 0 0,1 0 0,0-2 0,0 0 0,0 0 0,0 1 0,0-1 0,0 0 0,0 1 0,-1-1 0,1 0 0,-1 0 0,0 1 0,0-1 0,0 0 0,0 0 0,0 0 0,-1-3 0,-1 2 0,0 0 0,-1 0 0,1 0 0,-1 1 0,0-1 0,0 1 0,0-1 0,0 1 0,0 0 0,-1 0 0,0 1 0,1-1 0,-1 1 0,0 0 0,0 0 0,0 0 0,-1 0 0,1 1 0,0-1 0,-9 0 0,11 1 0,-1 0 0,1 1 0,-1 0 0,0-1 0,1 1 0,-1 0 0,0 0 0,1 0 0,-1 1 0,0-1 0,1 0 0,-1 1 0,0 0 0,1 0 0,-1 0 0,1 0 0,-1 0 0,1 0 0,0 1 0,0-1 0,-1 1 0,1-1 0,0 1 0,0 0 0,0 0 0,1 0 0,-1 0 0,0 0 0,1 1 0,-1-1 0,1 0 0,0 1 0,0-1 0,0 1 0,-1 3 0,1 2 0,0-1 0,0 0 0,1 1 0,0-1 0,0 1 0,1-1 0,0 1 0,0-1 0,1 0 0,0 1 0,0-1 0,1 0 0,0 0 0,0 0 0,5 6 0,-7-10 0,1 1 0,1-1 0,-1 0 0,0 0 0,1 0 0,0 0 0,-1 0 0,1-1 0,0 1 0,1-1 0,-1 0 0,0 0 0,1 0 0,-1 0 0,1 0 0,-1-1 0,1 0 0,0 0 0,0 0 0,-1 0 0,1 0 0,0-1 0,0 0 0,0 0 0,0 0 0,0 0 0,0 0 0,0-1 0,-1 0 0,7-1 0,-6 0 0,0 0 0,-1 0 0,1 0 0,0-1 0,-1 1 0,1-1 0,-1 0 0,0 0 0,0 0 0,0 0 0,-1 0 0,1-1 0,-1 1 0,1-1 0,-1 0 0,-1 0 0,1 0 0,0 0 0,-1 0 0,0 0 0,0 0 0,0 0 0,0-5 0,2-10 0,-1 0 0,-1 1 0,-3-36 0,1 49 0,1 0 0,-1 0 0,0 0 0,-1-1 0,1 1 0,-1 1 0,0-1 0,0 0 0,-1 0 0,-3-5 0,5 8 0,0 1 0,-1-1 0,1 0 0,0 1 0,-1-1 0,1 1 0,-1 0 0,0-1 0,1 1 0,-1 0 0,0 0 0,0 0 0,0 0 0,0 1 0,0-1 0,0 0 0,0 1 0,0 0 0,0-1 0,0 1 0,0 0 0,0 0 0,0 0 0,0 0 0,0 0 0,0 0 0,0 1 0,-3 0 0,4-1 0,-1 1 0,1-1 0,0 1 0,0-1 0,0 1 0,-1-1 0,1 1 0,0-1 0,0 1 0,0 0 0,0 0 0,0 0 0,0 0 0,0-1 0,1 1 0,-1 0 0,0 1 0,0-1 0,1 0 0,-1 0 0,1 0 0,-1 0 0,1 0 0,-1 1 0,1-1 0,0 0 0,-1 0 0,1 1 0,0-1 0,0 0 0,0 0 0,0 1 0,0-1 0,0 0 0,0 1 0,1-1 0,-1 0 0,0 0 0,1 1 0,-1-1 0,1 0 0,0 1 0,1 2 0,0 0 0,0-1 0,0 0 0,0 1 0,0-1 0,1 0 0,0 0 0,-1 0 0,1 0 0,0-1 0,0 1 0,7 3 0,1-2 0,-1 0 0,1 0 0,0-1 0,14 2 0,-1 0 0,-124-16 0,-29-5 0,249-5 0,-113 17 0,-17 2 0,-20-1 0,-38-3 0,68 6 0,-1 0 0,1 0 0,0 0 0,0 0 0,-1 0 0,1 0 0,0 0 0,0 0 0,-1 0 0,1 0 0,0 0 0,0 0 0,-1 0 0,1 0 0,0 0 0,0 0 0,-1 0 0,1 0 0,0 0 0,0 0 0,-1-1 0,1 1 0,0 0 0,0 0 0,0 0 0,-1 0 0,1-1 0,0 1 0,0 0 0,0 0 0,0 0 0,-1-1 0,1 1 0,0 0 0,0 0 0,0-1 0,0 1 0,0 0 0,0 0 0,0-1 0,0 1 0,0 0 0,0 0 0,0-1 0,0 1 0,0-1 0,14-4 0,21-2 0,-10 4 0,-29 2 0,-43 2 0,29-1 0,-13-3 0,25-3 0,13-6 0,-6 12 0,0-1 0,0 1 0,0-1 0,-1 0 0,1 1 0,0-1 0,-1 0 0,1 0 0,-1 0 0,1 1 0,-1-1 0,1 0 0,-1 0 0,1 0 0,-1 0 0,0 0 0,0 0 0,1 0 0,-1-1 0,0 1 0,0 1 0,-1-1 0,1 1 0,0-1 0,-1 0 0,1 1 0,0-1 0,-1 1 0,1-1 0,-1 1 0,1 0 0,-1-1 0,1 1 0,-1-1 0,1 1 0,-1 0 0,1-1 0,-1 1 0,1 0 0,-1 0 0,1-1 0,-2 1 0,-45-7 0,34 6 0,-14-5 0,26 6 0,1 0 0,-1 0 0,0 0 0,0 0 0,0 0 0,0 0 0,1-1 0,-1 1 0,0 0 0,0-1 0,1 1 0,-1 0 0,0-1 0,0 1 0,1-1 0,-1 1 0,0-1 0,1 1 0,-1-1 0,1 1 0,-1-1 0,1 0 0,-1 1 0,0-2 0,37 20 0,-14-11-273,0-1 0,0-1 0,1 0 0,43 2 0,-75-8-6553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16:28:03.889"/>
    </inkml:context>
    <inkml:brush xml:id="br0">
      <inkml:brushProperty name="width" value="0.35" units="cm"/>
      <inkml:brushProperty name="height" value="0.35" units="cm"/>
      <inkml:brushProperty name="color" value="#FFFFFF"/>
    </inkml:brush>
  </inkml:definitions>
  <inkml:trace contextRef="#ctx0" brushRef="#br0">1753 1 24561,'-632'972'0,"-488"-1273"0,1849 1203 0,-1361 70 0,1715-1386 0,-354 1315 0,-788-2059 0,1142 743 0,-2204 114 0,1061-857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16:28:11.642"/>
    </inkml:context>
    <inkml:brush xml:id="br0">
      <inkml:brushProperty name="width" value="0.35" units="cm"/>
      <inkml:brushProperty name="height" value="0.35" units="cm"/>
      <inkml:brushProperty name="color" value="#FFFFFF"/>
    </inkml:brush>
  </inkml:definitions>
  <inkml:trace contextRef="#ctx0" brushRef="#br0">0 1 24545,'0'815'0,"1968"-815"0,-1968-815 0,-1968 815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16:28:28.219"/>
    </inkml:context>
    <inkml:brush xml:id="br0">
      <inkml:brushProperty name="width" value="0.35" units="cm"/>
      <inkml:brushProperty name="height" value="0.35" units="cm"/>
      <inkml:brushProperty name="color" value="#FFFFFF"/>
    </inkml:brush>
  </inkml:definitions>
  <inkml:trace contextRef="#ctx0" brushRef="#br0">223 2043 24575,'18'70'0,"1"10"0,-17-67 0,2 7 0,-2 1 0,1 23 0,-4-76 0,-1 1 0,-2 0 0,-1-1 0,-14-48 0,10 59 0,9 21 0,-1-1 0,1 1 0,0 0 0,0-1 0,-1 1 0,1-1 0,0 1 0,-1 0 0,1 0 0,-1-1 0,1 1 0,0 0 0,-1 0 0,1-1 0,-1 1 0,1 0 0,-1 0 0,1 0 0,-1 0 0,1 0 0,-1 0 0,1-1 0,-1 1 0,-1 1 0,0 1 0,0-1 0,0 0 0,1 0 0,-1 1 0,1-1 0,-1 1 0,1-1 0,-1 1 0,1 0 0,0-1 0,0 1 0,0 0 0,0 0 0,0 0 0,0 2 0,-11 23 0,2 1 0,1-1 0,-7 37 0,-9 26 0,18-77 0,7-13 0,-1 0 0,1 0 0,0 0 0,0 0 0,-1 0 0,1 0 0,0 0 0,0 0 0,0 0 0,-1 0 0,1 0 0,0 0 0,0 0 0,0 0 0,-1-1 0,1 1 0,0 0 0,0 0 0,0 0 0,-1 0 0,1 0 0,0-1 0,0 1 0,0 0 0,0 0 0,0 0 0,-1-1 0,1 1 0,0 0 0,0 0 0,0 0 0,0-1 0,0 1 0,0 0 0,0 0 0,-8-33 0,7 27 0,-12-59 0,-34-158 0,47 222 0,0 0 0,0 0 0,0 0 0,0 1 0,-1-1 0,1 0 0,0 0 0,0 0 0,-1 0 0,1 0 0,-1 1 0,1-1 0,0 0 0,-1 0 0,1 1 0,-1-1 0,0 0 0,1 1 0,-2-2 0,-5-10 0,0-10 0,-4-37 0,3 15 0,7 113 0,13 227 0,-11-284 0,0 0 0,1 1 0,0-1 0,1 0 0,0 0 0,1 0 0,6 12 0,2 2 0,30 47 0,-39-69 0,1 0 0,-1 0 0,1 0 0,0 0 0,0 0 0,0-1 0,0 0 0,1 0 0,-1 0 0,1 0 0,0-1 0,0 1 0,0-1 0,0-1 0,0 1 0,9 1 0,6 0 0,-1-1 0,1-1 0,24-2 0,-17 0 0,84-1 0,181-28 0,-208 21 0,-52 6 0,43-9 0,-39 6 0,0 2 0,0 2 0,72 3 0,-30 1 0,1170-2 0,-1198 3 0,1 2 0,-1 3 0,49 13 0,4 0 0,-26-6 0,-26-3 0,0-4 0,1-1 0,54 0 0,-69-7 0,43-2 0,-76 1 0,0 0 0,1 0 0,-1-1 0,0 1 0,0-1 0,0 0 0,0 0 0,0-1 0,0 1 0,0-1 0,-1 1 0,0-1 0,1 0 0,-1-1 0,0 1 0,4-6 0,5-8 0,-1 0 0,12-27 0,-10 20 0,1-2 0,-1 4 0,-1 0 0,-1-1 0,-1 0 0,-1-1 0,9-39 0,-16 53 0,1 0 0,0-1 0,1 1 0,0 0 0,0 1 0,1-1 0,1 1 0,-1 0 0,2 0 0,-1 1 0,1 0 0,13-13 0,-19 20 0,2-2 0,0 0 0,0 0 0,0 0 0,-1-1 0,4-5 0,-6 9 0,1-1 0,-1 0 0,0 1 0,1-1 0,-1 0 0,0 0 0,0 1 0,0-1 0,0 0 0,0 0 0,0 1 0,0-1 0,0 0 0,0 0 0,0 0 0,0 1 0,0-1 0,0 0 0,-1 1 0,1-1 0,0 0 0,0 0 0,-1 1 0,1-1 0,-1 0 0,1 1 0,-1-1 0,1 1 0,-1-1 0,1 1 0,-1-1 0,1 1 0,-1-1 0,0 1 0,1-1 0,-1 1 0,0 0 0,0-1 0,-6-2 0,1 0 0,-1 1 0,0-1 0,0 2 0,-1-1 0,1 1 0,-10-1 0,-57 1 0,47 2 0,-776 3 0,116-4 0,662-2 0,0-1 0,-1 0 0,-39-13 0,-31-4 0,-112-22 0,166 31 0,8 6 0,0 1 0,-1 1 0,0 2 0,-39 4 0,-5-1 0,23-3 0,-65 2 0,119-1 0,0 1 0,0-1 0,0 1 0,0-1 0,0 1 0,0-1 0,1 1 0,-1 0 0,0 0 0,0 0 0,1 0 0,-1 0 0,1 0 0,-1 1 0,1-1 0,-1 0 0,1 1 0,0-1 0,0 1 0,-2 2 0,1 0 0,1-1 0,-1 1 0,1 0 0,0-1 0,0 1 0,0 0 0,0 0 0,1 0 0,0 0 0,0 4 0,0-2 0,0-1 0,1 1 0,-1 0 0,1-1 0,1 1 0,-1 0 0,1-1 0,0 0 0,0 1 0,1-1 0,-1 0 0,1 0 0,0 0 0,7 7 0,-2-5 0,0-1 0,1-1 0,-1 0 0,1 0 0,1-1 0,-1 0 0,0 0 0,1-1 0,0 0 0,0-1 0,19 2 0,10-1 0,69-3 0,-68-2 0,289 1 0,-184 2 0,-131-1 0,0 2 0,0-1 0,-1 2 0,1 0 0,0 0 0,19 9 0,78 42 0,-28-12 0,-66-36 0,0 1 0,-1 1 0,0 1 0,0 0 0,-1 1 0,0 1 0,-1 1 0,0-1 0,12 15 0,0 9 0,0 0 0,-3 1 0,-1 2 0,18 42 0,62 99 0,-6-12 0,-82-139 0,-2-1 0,0 2 0,-2 0 0,8 38 0,-4-25 0,-10-32 0,0 0 0,-1 0 0,0 0 0,2 14 0,-5-22 0,0 1 0,1-1 0,-1 0 0,-1 0 0,1 0 0,0 0 0,0 0 0,-1 1 0,1-1 0,-1 0 0,0 0 0,0 0 0,1 0 0,-1 0 0,-1-1 0,1 1 0,0 0 0,0 0 0,-1-1 0,1 1 0,-1-1 0,1 1 0,-1-1 0,0 1 0,1-1 0,-3 1 0,-4 2 0,0-1 0,0 1 0,0-2 0,-1 1 0,1-1 0,-1 0 0,1-1 0,-13 1 0,-74-3 0,67-1 0,-36 2 0,-42-4 0,45-7 0,42 7 0,1 1 0,-22-2 0,-241 6 0,128 18 0,126-15 0,1 2 0,1 1 0,-1 1 0,2 1 0,-35 17 0,35-14 0,-2-1 0,0-1 0,-50 11 0,2-11 0,55-9 0,1 1 0,0 1 0,-1 0 0,1 1 0,0 1 0,1 1 0,-28 13 0,34-13 0,0-1 0,0 0 0,-1 0 0,0-1 0,0-1 0,0 0 0,0 0 0,0-2 0,-1 1 0,1-1 0,-17-2 0,17 2 0,0-1 0,0 2 0,0 0 0,0 0 0,0 1 0,-16 6 0,27-8 0,-1-1 0,1 0 0,0 1 0,-1-1 0,1 0 0,0 0 0,-1 0 0,1 0 0,0 0 0,-1 0 0,1 0 0,0-1 0,-1 1 0,1 0 0,0-1 0,-1 1 0,1-1 0,0 1 0,0-1 0,0 0 0,-1 0 0,1 1 0,0-1 0,0 0 0,0 0 0,0 0 0,0 0 0,0 0 0,1 0 0,-1 0 0,0-1 0,1 1 0,-1 0 0,0-2 0,-2-4 0,0 0 0,1 0 0,0-1 0,0 1 0,0-9 0,-2-21 0,2-1 0,2 0 0,1 0 0,2 0 0,2 0 0,1 1 0,12-40 0,1 13 0,3 1 0,3 1 0,38-70 0,-23 65 0,52-68 0,-48 74 0,50-93 0,67-183 0,-144 290 0,-3 0 0,16-94 0,-8 29 0,-10 46 0,-10 47 0,1 0 0,1 1 0,12-34 0,16-28 0,58-131 0,-56 131 0,-25 55 0,1 1 0,2 1 0,0 0 0,19-28 0,131-195 0,-157 239 0,14-25 0,1 1 0,19-42 0,-34 61 0,0 0 0,-1 0 0,0-1 0,-1 0 0,0 0 0,-1 0 0,0-15 0,-4-143 0,1 160 0,-1 1 0,0 0 0,0 0 0,-1 0 0,0 0 0,-1 1 0,0-1 0,-8-11 0,4 6 0,-1 1 0,-1 1 0,0 0 0,-18-17 0,21 24 0,0 0 0,0 1 0,-1 0 0,0 0 0,0 1 0,0 0 0,0 1 0,-13-4 0,6 2 0,0 2 0,0 0 0,-1 1 0,-15-1 0,30 3 0,-48-2 0,-59 6 0,106-3 0,0-1 0,0 0 0,1 1 0,-1 0 0,0-1 0,0 1 0,0 0 0,0 0 0,1 0 0,-1 0 0,0 1 0,1-1 0,-1 0 0,1 1 0,-1-1 0,1 1 0,0-1 0,0 1 0,0 0 0,0-1 0,0 1 0,0 0 0,0 0 0,0 0 0,1 0 0,-1 0 0,1 0 0,-1 0 0,1 0 0,0 2 0,-2 9 0,2 0 0,-1-1 0,4 24 0,-1-14 0,4 79 0,2 43 0,-9 32-1365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17:33:09.437"/>
    </inkml:context>
    <inkml:brush xml:id="br0">
      <inkml:brushProperty name="width" value="0.35" units="cm"/>
      <inkml:brushProperty name="height" value="0.35" units="cm"/>
      <inkml:brushProperty name="color" value="#FFFFFF"/>
    </inkml:brush>
  </inkml:definitions>
  <inkml:trace contextRef="#ctx0" brushRef="#br0">1 1 24575,'4'4'0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17:35:42.017"/>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22:30:11.346"/>
    </inkml:context>
    <inkml:brush xml:id="br0">
      <inkml:brushProperty name="width" value="0.2" units="cm"/>
      <inkml:brushProperty name="height" value="0.2" units="cm"/>
      <inkml:brushProperty name="color" value="#FFFFFF"/>
    </inkml:brush>
  </inkml:definitions>
  <inkml:trace contextRef="#ctx0" brushRef="#br0">1 1 24575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22:13:19.182"/>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4D5ADD5-2BBC-4A94-8F86-D9013941F742}" type="datetimeFigureOut">
              <a:rPr lang="en-US"/>
              <a:pPr/>
              <a:t>9/17/2025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C790738-CFC9-4A5E-8424-6B42AA5706F7}" type="slidenum">
              <a:rPr lang="en-US"/>
              <a:pPr/>
              <a:t>‹#›</a:t>
            </a:fld>
            <a:endParaRPr lang="en-US" dirty="0"/>
          </a:p>
        </p:txBody>
      </p:sp>
    </p:spTree>
    <p:extLst>
      <p:ext uri="{BB962C8B-B14F-4D97-AF65-F5344CB8AC3E}">
        <p14:creationId xmlns:p14="http://schemas.microsoft.com/office/powerpoint/2010/main" val="23574945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1" charset="-128"/>
            </a:endParaRPr>
          </a:p>
        </p:txBody>
      </p:sp>
      <p:sp>
        <p:nvSpPr>
          <p:cNvPr id="16387" name="Slide Number Placeholder 3"/>
          <p:cNvSpPr>
            <a:spLocks noGrp="1"/>
          </p:cNvSpPr>
          <p:nvPr>
            <p:ph type="sldNum" sz="quarter" idx="5"/>
          </p:nvPr>
        </p:nvSpPr>
        <p:spPr bwMode="auto">
          <a:noFill/>
          <a:ln>
            <a:miter lim="800000"/>
            <a:headEnd/>
            <a:tailEnd/>
          </a:ln>
        </p:spPr>
        <p:txBody>
          <a:bodyPr/>
          <a:lstStyle/>
          <a:p>
            <a:fld id="{65F62A7E-A2F8-438F-9CF8-47DE63F471B4}" type="slidenum">
              <a:rPr lang="en-US"/>
              <a:pPr/>
              <a:t>2</a:t>
            </a:fld>
            <a:endParaRPr lang="en-US" dirty="0"/>
          </a:p>
        </p:txBody>
      </p:sp>
    </p:spTree>
    <p:extLst>
      <p:ext uri="{BB962C8B-B14F-4D97-AF65-F5344CB8AC3E}">
        <p14:creationId xmlns:p14="http://schemas.microsoft.com/office/powerpoint/2010/main" val="2904073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fld id="{0CA7B74D-3791-4AC6-8451-F10DBCCCDD9A}" type="slidenum">
              <a:rPr lang="en-US"/>
              <a:pPr/>
              <a:t>3</a:t>
            </a:fld>
            <a:endParaRPr lang="en-US" dirty="0"/>
          </a:p>
        </p:txBody>
      </p:sp>
    </p:spTree>
    <p:extLst>
      <p:ext uri="{BB962C8B-B14F-4D97-AF65-F5344CB8AC3E}">
        <p14:creationId xmlns:p14="http://schemas.microsoft.com/office/powerpoint/2010/main" val="233520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CA7B74D-3791-4AC6-8451-F10DBCCCDD9A}" type="slidenum">
              <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itchFamily="34" charset="0"/>
              <a:ea typeface="ＭＳ Ｐゴシック" pitchFamily="1" charset="-128"/>
              <a:cs typeface="+mn-cs"/>
            </a:endParaRPr>
          </a:p>
        </p:txBody>
      </p:sp>
    </p:spTree>
    <p:extLst>
      <p:ext uri="{BB962C8B-B14F-4D97-AF65-F5344CB8AC3E}">
        <p14:creationId xmlns:p14="http://schemas.microsoft.com/office/powerpoint/2010/main" val="377350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CA7B74D-3791-4AC6-8451-F10DBCCCDD9A}" type="slidenum">
              <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itchFamily="34" charset="0"/>
              <a:ea typeface="ＭＳ Ｐゴシック" pitchFamily="1" charset="-128"/>
              <a:cs typeface="+mn-cs"/>
            </a:endParaRPr>
          </a:p>
        </p:txBody>
      </p:sp>
    </p:spTree>
    <p:extLst>
      <p:ext uri="{BB962C8B-B14F-4D97-AF65-F5344CB8AC3E}">
        <p14:creationId xmlns:p14="http://schemas.microsoft.com/office/powerpoint/2010/main" val="264172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8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1" charset="-128"/>
            </a:endParaRPr>
          </a:p>
        </p:txBody>
      </p:sp>
      <p:sp>
        <p:nvSpPr>
          <p:cNvPr id="18435" name="Slide Number Placeholder 3"/>
          <p:cNvSpPr>
            <a:spLocks noGrp="1"/>
          </p:cNvSpPr>
          <p:nvPr>
            <p:ph type="sldNum" sz="quarter" idx="5"/>
          </p:nvPr>
        </p:nvSpPr>
        <p:spPr bwMode="auto">
          <a:noFill/>
          <a:ln>
            <a:miter lim="800000"/>
            <a:headEnd/>
            <a:tailEnd/>
          </a:ln>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0CA7B74D-3791-4AC6-8451-F10DBCCCDD9A}" type="slidenum">
              <a:rPr kumimoji="0" lang="en-US" sz="1200" b="0" i="0" u="none" strike="noStrike" kern="1200" cap="none" spc="0" normalizeH="0" baseline="0" noProof="0">
                <a:ln>
                  <a:noFill/>
                </a:ln>
                <a:solidFill>
                  <a:prstClr val="black"/>
                </a:solidFill>
                <a:effectLst/>
                <a:uLnTx/>
                <a:uFillTx/>
                <a:latin typeface="Calibri" pitchFamily="34"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itchFamily="34" charset="0"/>
              <a:ea typeface="ＭＳ Ｐゴシック" pitchFamily="1" charset="-128"/>
              <a:cs typeface="+mn-cs"/>
            </a:endParaRPr>
          </a:p>
        </p:txBody>
      </p:sp>
    </p:spTree>
    <p:extLst>
      <p:ext uri="{BB962C8B-B14F-4D97-AF65-F5344CB8AC3E}">
        <p14:creationId xmlns:p14="http://schemas.microsoft.com/office/powerpoint/2010/main" val="190867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E60792E3-D524-454C-8AFD-A91972900BCB}" type="datetime1">
              <a:rPr lang="en-US" smtClean="0"/>
              <a:t>9/17/2025</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6" name="Slide Number Placeholder 5"/>
          <p:cNvSpPr>
            <a:spLocks noGrp="1"/>
          </p:cNvSpPr>
          <p:nvPr>
            <p:ph type="sldNum" sz="quarter" idx="12"/>
          </p:nvPr>
        </p:nvSpPr>
        <p:spPr/>
        <p:txBody>
          <a:bodyPr/>
          <a:lstStyle>
            <a:lvl1pPr>
              <a:defRPr/>
            </a:lvl1pPr>
          </a:lstStyle>
          <a:p>
            <a:fld id="{5B7E1BAA-A38D-40DE-B22C-DF9BD7D82058}"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53C3A68-6922-42D3-8905-ECC2D82A3469}" type="datetime1">
              <a:rPr lang="en-US" smtClean="0"/>
              <a:t>9/17/2025</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6" name="Slide Number Placeholder 5"/>
          <p:cNvSpPr>
            <a:spLocks noGrp="1"/>
          </p:cNvSpPr>
          <p:nvPr>
            <p:ph type="sldNum" sz="quarter" idx="12"/>
          </p:nvPr>
        </p:nvSpPr>
        <p:spPr/>
        <p:txBody>
          <a:bodyPr/>
          <a:lstStyle>
            <a:lvl1pPr>
              <a:defRPr/>
            </a:lvl1pPr>
          </a:lstStyle>
          <a:p>
            <a:fld id="{94FDD027-5576-4F27-AAB6-1D994836EE78}"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B69E9F4-7604-4950-A8B2-8ACDEDB1506E}" type="datetime1">
              <a:rPr lang="en-US" smtClean="0"/>
              <a:t>9/17/2025</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6" name="Slide Number Placeholder 5"/>
          <p:cNvSpPr>
            <a:spLocks noGrp="1"/>
          </p:cNvSpPr>
          <p:nvPr>
            <p:ph type="sldNum" sz="quarter" idx="12"/>
          </p:nvPr>
        </p:nvSpPr>
        <p:spPr/>
        <p:txBody>
          <a:bodyPr/>
          <a:lstStyle>
            <a:lvl1pPr>
              <a:defRPr/>
            </a:lvl1pPr>
          </a:lstStyle>
          <a:p>
            <a:fld id="{2957CE61-8714-431B-A40A-01B1C5541AB7}"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08B7524-32A2-4C20-A58C-BC3BAA1042FC}" type="datetime1">
              <a:rPr lang="en-US" smtClean="0"/>
              <a:t>9/17/2025</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6" name="Slide Number Placeholder 5"/>
          <p:cNvSpPr>
            <a:spLocks noGrp="1"/>
          </p:cNvSpPr>
          <p:nvPr>
            <p:ph type="sldNum" sz="quarter" idx="12"/>
          </p:nvPr>
        </p:nvSpPr>
        <p:spPr/>
        <p:txBody>
          <a:bodyPr/>
          <a:lstStyle>
            <a:lvl1pPr>
              <a:defRPr/>
            </a:lvl1pPr>
          </a:lstStyle>
          <a:p>
            <a:fld id="{677C3CE7-23F7-4828-823C-E0205DF2CF97}"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1E994447-D6B2-43BB-A877-57F1A267B999}" type="datetime1">
              <a:rPr lang="en-US" smtClean="0"/>
              <a:t>9/17/2025</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6" name="Slide Number Placeholder 5"/>
          <p:cNvSpPr>
            <a:spLocks noGrp="1"/>
          </p:cNvSpPr>
          <p:nvPr>
            <p:ph type="sldNum" sz="quarter" idx="12"/>
          </p:nvPr>
        </p:nvSpPr>
        <p:spPr/>
        <p:txBody>
          <a:bodyPr/>
          <a:lstStyle>
            <a:lvl1pPr>
              <a:defRPr/>
            </a:lvl1pPr>
          </a:lstStyle>
          <a:p>
            <a:fld id="{41DB31D2-2A87-4F4C-A9AD-05C6CC2B321D}"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68920E16-BD35-483C-AA6B-346FC7E46DEA}" type="datetime1">
              <a:rPr lang="en-US" smtClean="0"/>
              <a:t>9/17/2025</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7" name="Slide Number Placeholder 5"/>
          <p:cNvSpPr>
            <a:spLocks noGrp="1"/>
          </p:cNvSpPr>
          <p:nvPr>
            <p:ph type="sldNum" sz="quarter" idx="12"/>
          </p:nvPr>
        </p:nvSpPr>
        <p:spPr/>
        <p:txBody>
          <a:bodyPr/>
          <a:lstStyle>
            <a:lvl1pPr>
              <a:defRPr/>
            </a:lvl1pPr>
          </a:lstStyle>
          <a:p>
            <a:fld id="{E1FC16D9-1635-4844-816A-0A8A2160FADA}"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2FEAC6F8-5103-4FC0-A69E-5C6AE6469DA8}" type="datetime1">
              <a:rPr lang="en-US" smtClean="0"/>
              <a:t>9/17/2025</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9" name="Slide Number Placeholder 5"/>
          <p:cNvSpPr>
            <a:spLocks noGrp="1"/>
          </p:cNvSpPr>
          <p:nvPr>
            <p:ph type="sldNum" sz="quarter" idx="12"/>
          </p:nvPr>
        </p:nvSpPr>
        <p:spPr/>
        <p:txBody>
          <a:bodyPr/>
          <a:lstStyle>
            <a:lvl1pPr>
              <a:defRPr/>
            </a:lvl1pPr>
          </a:lstStyle>
          <a:p>
            <a:fld id="{71C4100A-98DE-4944-910A-A93F5CA9F724}"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C60C6921-0627-4C8F-83D5-0CF936D2FFDD}" type="datetime1">
              <a:rPr lang="en-US" smtClean="0"/>
              <a:t>9/17/2025</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5" name="Slide Number Placeholder 5"/>
          <p:cNvSpPr>
            <a:spLocks noGrp="1"/>
          </p:cNvSpPr>
          <p:nvPr>
            <p:ph type="sldNum" sz="quarter" idx="12"/>
          </p:nvPr>
        </p:nvSpPr>
        <p:spPr/>
        <p:txBody>
          <a:bodyPr/>
          <a:lstStyle>
            <a:lvl1pPr>
              <a:defRPr/>
            </a:lvl1pPr>
          </a:lstStyle>
          <a:p>
            <a:fld id="{6A63342B-5A73-45DC-864D-086DE78037EF}"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2FF08AD7-8103-40F8-983C-E2BA6BB9CBE0}" type="datetime1">
              <a:rPr lang="en-US" smtClean="0"/>
              <a:t>9/17/2025</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4" name="Slide Number Placeholder 5"/>
          <p:cNvSpPr>
            <a:spLocks noGrp="1"/>
          </p:cNvSpPr>
          <p:nvPr>
            <p:ph type="sldNum" sz="quarter" idx="12"/>
          </p:nvPr>
        </p:nvSpPr>
        <p:spPr/>
        <p:txBody>
          <a:bodyPr/>
          <a:lstStyle>
            <a:lvl1pPr>
              <a:defRPr/>
            </a:lvl1pPr>
          </a:lstStyle>
          <a:p>
            <a:fld id="{B635AFB3-1ACD-44AC-8702-86B1729DF035}"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F8C06B4-9380-4A4D-AF49-A3596E17DAF5}" type="datetime1">
              <a:rPr lang="en-US" smtClean="0"/>
              <a:t>9/17/2025</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7" name="Slide Number Placeholder 5"/>
          <p:cNvSpPr>
            <a:spLocks noGrp="1"/>
          </p:cNvSpPr>
          <p:nvPr>
            <p:ph type="sldNum" sz="quarter" idx="12"/>
          </p:nvPr>
        </p:nvSpPr>
        <p:spPr/>
        <p:txBody>
          <a:bodyPr/>
          <a:lstStyle>
            <a:lvl1pPr>
              <a:defRPr/>
            </a:lvl1pPr>
          </a:lstStyle>
          <a:p>
            <a:fld id="{05CF15F3-5E77-4C57-9E21-50D6D1D6C022}"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EF7FDEF1-C582-4E22-9E77-D68326471F28}" type="datetime1">
              <a:rPr lang="en-US" smtClean="0"/>
              <a:t>9/17/2025</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@SIH Idea submission- Template</a:t>
            </a:r>
          </a:p>
        </p:txBody>
      </p:sp>
      <p:sp>
        <p:nvSpPr>
          <p:cNvPr id="7" name="Slide Number Placeholder 5"/>
          <p:cNvSpPr>
            <a:spLocks noGrp="1"/>
          </p:cNvSpPr>
          <p:nvPr>
            <p:ph type="sldNum" sz="quarter" idx="12"/>
          </p:nvPr>
        </p:nvSpPr>
        <p:spPr/>
        <p:txBody>
          <a:bodyPr/>
          <a:lstStyle>
            <a:lvl1pPr>
              <a:defRPr/>
            </a:lvl1pPr>
          </a:lstStyle>
          <a:p>
            <a:fld id="{1242169A-B3C7-4FB6-967F-AF95F4EB3315}" type="slidenum">
              <a:rPr lang="en-US"/>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47625"/>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095375"/>
            <a:ext cx="10972800" cy="5030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TradeGothic" pitchFamily="1" charset="0"/>
              </a:defRPr>
            </a:lvl1pPr>
          </a:lstStyle>
          <a:p>
            <a:fld id="{780A9602-A9A9-453F-AEF1-37B5837E02CD}" type="datetime1">
              <a:rPr lang="en-US" smtClean="0"/>
              <a:t>9/17/2025</a:t>
            </a:fld>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TradeGothic"/>
                <a:ea typeface="+mn-ea"/>
                <a:cs typeface="+mn-cs"/>
              </a:defRPr>
            </a:lvl1pPr>
          </a:lstStyle>
          <a:p>
            <a:pPr>
              <a:defRPr/>
            </a:pPr>
            <a:r>
              <a:rPr lang="en-US" dirty="0"/>
              <a:t>@SIH Idea submission- Template</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TradeGothic" pitchFamily="1" charset="0"/>
              </a:defRPr>
            </a:lvl1pPr>
          </a:lstStyle>
          <a:p>
            <a:fld id="{1411BA53-830D-4830-BB65-E58DBE17D0B7}"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ctr" defTabSz="457200" rtl="0" eaLnBrk="0" fontAlgn="base" hangingPunct="0">
        <a:spcBef>
          <a:spcPct val="0"/>
        </a:spcBef>
        <a:spcAft>
          <a:spcPct val="0"/>
        </a:spcAft>
        <a:defRPr sz="4400" kern="1200">
          <a:solidFill>
            <a:schemeClr val="tx1"/>
          </a:solidFill>
          <a:latin typeface="TradeGothic"/>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TradeGothic"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TradeGothic"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TradeGothic"/>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TradeGothic"/>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TradeGothic"/>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TradeGothic"/>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TradeGothic"/>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customXml" Target="../ink/ink4.xml"/><Relationship Id="rId2" Type="http://schemas.openxmlformats.org/officeDocument/2006/relationships/notesSlide" Target="../notesSlides/notesSlide1.xml"/><Relationship Id="rId16" Type="http://schemas.openxmlformats.org/officeDocument/2006/relationships/image" Target="../media/image10.png"/><Relationship Id="rId1" Type="http://schemas.openxmlformats.org/officeDocument/2006/relationships/slideLayout" Target="../slideLayouts/slideLayout2.xml"/><Relationship Id="rId11" Type="http://schemas.openxmlformats.org/officeDocument/2006/relationships/image" Target="../media/image7.png"/><Relationship Id="rId15" Type="http://schemas.openxmlformats.org/officeDocument/2006/relationships/image" Target="../media/image9.png"/><Relationship Id="rId10" Type="http://schemas.openxmlformats.org/officeDocument/2006/relationships/customXml" Target="../ink/ink3.xml"/><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customXml" Target="../ink/ink5.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customXml" Target="../ink/ink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6.xml"/><Relationship Id="rId4" Type="http://schemas.openxmlformats.org/officeDocument/2006/relationships/image" Target="../media/image6.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3.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customXml" Target="../ink/ink8.xml"/></Relationships>
</file>

<file path=ppt/slides/_rels/slide6.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customXml" Target="../ink/ink13.xml"/><Relationship Id="rId18" Type="http://schemas.openxmlformats.org/officeDocument/2006/relationships/hyperlink" Target="https://ieeexplore.ieee.org/document/9394200" TargetMode="External"/><Relationship Id="rId3" Type="http://schemas.openxmlformats.org/officeDocument/2006/relationships/image" Target="../media/image2.png"/><Relationship Id="rId7" Type="http://schemas.openxmlformats.org/officeDocument/2006/relationships/customXml" Target="../ink/ink10.xml"/><Relationship Id="rId12" Type="http://schemas.openxmlformats.org/officeDocument/2006/relationships/image" Target="../media/image22.png"/><Relationship Id="rId17" Type="http://schemas.openxmlformats.org/officeDocument/2006/relationships/hyperlink" Target="https://sumo.dlr.de/docs/" TargetMode="External"/><Relationship Id="rId2" Type="http://schemas.openxmlformats.org/officeDocument/2006/relationships/notesSlide" Target="../notesSlides/notesSlide5.xml"/><Relationship Id="rId16" Type="http://schemas.openxmlformats.org/officeDocument/2006/relationships/hyperlink" Target="https://www.eclipse.org/sumo/" TargetMode="External"/><Relationship Id="rId20" Type="http://schemas.openxmlformats.org/officeDocument/2006/relationships/hyperlink" Target="https://arxiv.org/abs/1904.04762" TargetMode="Externa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customXml" Target="../ink/ink12.xml"/><Relationship Id="rId5" Type="http://schemas.openxmlformats.org/officeDocument/2006/relationships/customXml" Target="../ink/ink9.xml"/><Relationship Id="rId15" Type="http://schemas.openxmlformats.org/officeDocument/2006/relationships/image" Target="../media/image24.png"/><Relationship Id="rId10" Type="http://schemas.openxmlformats.org/officeDocument/2006/relationships/image" Target="../media/image21.png"/><Relationship Id="rId19" Type="http://schemas.openxmlformats.org/officeDocument/2006/relationships/hyperlink" Target="https://developers.google.com/maps/documentation/traffic" TargetMode="External"/><Relationship Id="rId4" Type="http://schemas.openxmlformats.org/officeDocument/2006/relationships/image" Target="../media/image6.png"/><Relationship Id="rId9" Type="http://schemas.openxmlformats.org/officeDocument/2006/relationships/customXml" Target="../ink/ink11.xml"/><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26">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6780" y="851521"/>
            <a:ext cx="4638605"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9120848B-B2B4-45BE-A961-AEC0B06CF41B}"/>
              </a:ext>
            </a:extLst>
          </p:cNvPr>
          <p:cNvPicPr>
            <a:picLocks noChangeAspect="1"/>
          </p:cNvPicPr>
          <p:nvPr/>
        </p:nvPicPr>
        <p:blipFill rotWithShape="1">
          <a:blip r:embed="rId2"/>
          <a:srcRect r="59916"/>
          <a:stretch/>
        </p:blipFill>
        <p:spPr>
          <a:xfrm>
            <a:off x="6854891" y="1715881"/>
            <a:ext cx="3203509" cy="3426237"/>
          </a:xfrm>
          <a:prstGeom prst="rect">
            <a:avLst/>
          </a:prstGeom>
        </p:spPr>
      </p:pic>
      <p:sp>
        <p:nvSpPr>
          <p:cNvPr id="4" name="Subtitle 3"/>
          <p:cNvSpPr>
            <a:spLocks noGrp="1"/>
          </p:cNvSpPr>
          <p:nvPr>
            <p:ph type="subTitle" idx="1"/>
          </p:nvPr>
        </p:nvSpPr>
        <p:spPr>
          <a:xfrm>
            <a:off x="1245686" y="648614"/>
            <a:ext cx="8534400" cy="1752600"/>
          </a:xfrm>
        </p:spPr>
        <p:txBody>
          <a:bodyPr/>
          <a:lstStyle/>
          <a:p>
            <a:r>
              <a:rPr lang="en-US" b="1" dirty="0">
                <a:solidFill>
                  <a:schemeClr val="tx1"/>
                </a:solidFill>
                <a:latin typeface="Times New Roman" panose="02020603050405020304" pitchFamily="18" charset="0"/>
                <a:cs typeface="Times New Roman" panose="02020603050405020304" pitchFamily="18" charset="0"/>
              </a:rPr>
              <a:t> </a:t>
            </a:r>
          </a:p>
        </p:txBody>
      </p:sp>
      <p:sp>
        <p:nvSpPr>
          <p:cNvPr id="8" name="Title 7"/>
          <p:cNvSpPr>
            <a:spLocks noGrp="1"/>
          </p:cNvSpPr>
          <p:nvPr>
            <p:ph type="ctrTitle"/>
          </p:nvPr>
        </p:nvSpPr>
        <p:spPr>
          <a:xfrm>
            <a:off x="331286" y="-526757"/>
            <a:ext cx="10363200" cy="2076450"/>
          </a:xfrm>
        </p:spPr>
        <p:txBody>
          <a:bodyPr/>
          <a:lstStyle/>
          <a:p>
            <a:r>
              <a:rPr lang="en-US" sz="4000" b="1" dirty="0">
                <a:solidFill>
                  <a:schemeClr val="tx2"/>
                </a:solidFill>
                <a:latin typeface="Garamond" panose="02020404030301010803" pitchFamily="18" charset="0"/>
              </a:rPr>
              <a:t>SMART INDIA HACKATHON 2025</a:t>
            </a:r>
            <a:endParaRPr lang="en-IN" sz="4000" b="1" dirty="0">
              <a:solidFill>
                <a:schemeClr val="tx2"/>
              </a:solidFill>
              <a:latin typeface="Garamond" panose="02020404030301010803" pitchFamily="18" charset="0"/>
            </a:endParaRPr>
          </a:p>
        </p:txBody>
      </p:sp>
      <p:sp>
        <p:nvSpPr>
          <p:cNvPr id="10" name="TextBox 9"/>
          <p:cNvSpPr txBox="1"/>
          <p:nvPr/>
        </p:nvSpPr>
        <p:spPr>
          <a:xfrm>
            <a:off x="141515" y="567731"/>
            <a:ext cx="6435062" cy="6001643"/>
          </a:xfrm>
          <a:prstGeom prst="rect">
            <a:avLst/>
          </a:prstGeom>
          <a:noFill/>
        </p:spPr>
        <p:txBody>
          <a:bodyPr wrap="square" rtlCol="0">
            <a:spAutoFit/>
          </a:bodyPr>
          <a:lstStyle/>
          <a:p>
            <a:endParaRPr lang="en-US" sz="2400" b="1" dirty="0">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Problem Statement ID – </a:t>
            </a:r>
            <a:r>
              <a:rPr lang="en-US" sz="2400" b="1" dirty="0">
                <a:solidFill>
                  <a:srgbClr val="0070C0"/>
                </a:solidFill>
                <a:latin typeface="Times New Roman" panose="02020603050405020304" pitchFamily="18" charset="0"/>
                <a:cs typeface="Times New Roman" panose="02020603050405020304" pitchFamily="18" charset="0"/>
              </a:rPr>
              <a:t>SIH25050</a:t>
            </a:r>
          </a:p>
          <a:p>
            <a:pPr marL="285750" indent="-285750"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Problem Statement Title – </a:t>
            </a:r>
            <a:r>
              <a:rPr lang="en-US" sz="2400" b="1" dirty="0">
                <a:solidFill>
                  <a:srgbClr val="0070C0"/>
                </a:solidFill>
                <a:latin typeface="Times New Roman" panose="02020603050405020304" pitchFamily="18" charset="0"/>
                <a:cs typeface="Times New Roman" panose="02020603050405020304" pitchFamily="18" charset="0"/>
              </a:rPr>
              <a:t>Smart Traffic Management System for Urban Congestion</a:t>
            </a:r>
            <a:endParaRPr lang="en-US" sz="2400" b="1" dirty="0">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Theme – </a:t>
            </a:r>
            <a:r>
              <a:rPr lang="en-US" sz="2400" b="1" dirty="0">
                <a:solidFill>
                  <a:srgbClr val="0070C0"/>
                </a:solidFill>
                <a:latin typeface="Times New Roman" panose="02020603050405020304" pitchFamily="18" charset="0"/>
                <a:cs typeface="Times New Roman" panose="02020603050405020304" pitchFamily="18" charset="0"/>
              </a:rPr>
              <a:t>Transportation and logistics </a:t>
            </a:r>
          </a:p>
          <a:p>
            <a:pPr marL="285750" indent="-285750"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PS Category – </a:t>
            </a:r>
            <a:r>
              <a:rPr lang="en-US" sz="2400" b="1" dirty="0">
                <a:solidFill>
                  <a:srgbClr val="0070C0"/>
                </a:solidFill>
                <a:latin typeface="Times New Roman" panose="02020603050405020304" pitchFamily="18" charset="0"/>
                <a:cs typeface="Times New Roman" panose="02020603050405020304" pitchFamily="18" charset="0"/>
              </a:rPr>
              <a:t>Software</a:t>
            </a:r>
          </a:p>
          <a:p>
            <a:pPr marL="285750" indent="-285750"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Team ID –  </a:t>
            </a:r>
            <a:r>
              <a:rPr lang="en-US" sz="2400" b="1" dirty="0">
                <a:solidFill>
                  <a:srgbClr val="0070C0"/>
                </a:solidFill>
                <a:latin typeface="Times New Roman" panose="02020603050405020304" pitchFamily="18" charset="0"/>
                <a:cs typeface="Times New Roman" panose="02020603050405020304" pitchFamily="18" charset="0"/>
              </a:rPr>
              <a:t>SIH113</a:t>
            </a:r>
          </a:p>
          <a:p>
            <a:pPr marL="285750" indent="-285750"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Team Name – </a:t>
            </a:r>
            <a:r>
              <a:rPr lang="en-US" sz="2400" b="1" dirty="0">
                <a:solidFill>
                  <a:srgbClr val="0070C0"/>
                </a:solidFill>
                <a:latin typeface="Times New Roman" panose="02020603050405020304" pitchFamily="18" charset="0"/>
                <a:cs typeface="Times New Roman" panose="02020603050405020304" pitchFamily="18" charset="0"/>
              </a:rPr>
              <a:t>Jam Breakers</a:t>
            </a:r>
            <a:endParaRPr lang="en-IN" sz="2400" b="1" dirty="0">
              <a:solidFill>
                <a:srgbClr val="0070C0"/>
              </a:solidFill>
              <a:latin typeface="Times New Roman" panose="02020603050405020304" pitchFamily="18" charset="0"/>
              <a:cs typeface="Times New Roman" panose="02020603050405020304" pitchFamily="18" charset="0"/>
            </a:endParaRPr>
          </a:p>
          <a:p>
            <a:endParaRPr lang="en-IN" sz="2400" b="1" dirty="0">
              <a:latin typeface="Arial" panose="020B0604020202020204" pitchFamily="34" charset="0"/>
              <a:cs typeface="Arial" panose="020B0604020202020204" pitchFamily="34" charset="0"/>
            </a:endParaRPr>
          </a:p>
        </p:txBody>
      </p:sp>
      <p:pic>
        <p:nvPicPr>
          <p:cNvPr id="1026" name="Picture 2" descr="https://www.sih.gov.in/img1/SIH-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6297"/>
            <a:ext cx="2209120" cy="11228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879F14E-E39D-61F4-601F-DAD68C2FC327}"/>
                  </a:ext>
                </a:extLst>
              </p14:cNvPr>
              <p14:cNvContentPartPr/>
              <p14:nvPr/>
            </p14:nvContentPartPr>
            <p14:xfrm>
              <a:off x="2248071" y="4202713"/>
              <a:ext cx="360" cy="360"/>
            </p14:xfrm>
          </p:contentPart>
        </mc:Choice>
        <mc:Fallback xmlns="">
          <p:pic>
            <p:nvPicPr>
              <p:cNvPr id="2" name="Ink 1">
                <a:extLst>
                  <a:ext uri="{FF2B5EF4-FFF2-40B4-BE49-F238E27FC236}">
                    <a16:creationId xmlns:a16="http://schemas.microsoft.com/office/drawing/2014/main" id="{8879F14E-E39D-61F4-601F-DAD68C2FC327}"/>
                  </a:ext>
                </a:extLst>
              </p:cNvPr>
              <p:cNvPicPr/>
              <p:nvPr/>
            </p:nvPicPr>
            <p:blipFill>
              <a:blip r:embed="rId5"/>
              <a:stretch>
                <a:fillRect/>
              </a:stretch>
            </p:blipFill>
            <p:spPr>
              <a:xfrm>
                <a:off x="2212071" y="4166713"/>
                <a:ext cx="72000" cy="7200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dirty="0">
              <a:solidFill>
                <a:schemeClr val="accent2">
                  <a:lumMod val="75000"/>
                </a:schemeClr>
              </a:solidFill>
              <a:latin typeface="+mn-lt"/>
              <a:ea typeface="+mn-ea"/>
            </a:endParaRPr>
          </a:p>
        </p:txBody>
      </p:sp>
      <p:sp>
        <p:nvSpPr>
          <p:cNvPr id="6" name="Slide Number Placeholder 5"/>
          <p:cNvSpPr>
            <a:spLocks noGrp="1"/>
          </p:cNvSpPr>
          <p:nvPr>
            <p:ph type="sldNum" sz="quarter" idx="12"/>
          </p:nvPr>
        </p:nvSpPr>
        <p:spPr/>
        <p:txBody>
          <a:bodyPr/>
          <a:lstStyle/>
          <a:p>
            <a:fld id="{677C3CE7-23F7-4828-823C-E0205DF2CF97}" type="slidenum">
              <a:rPr lang="en-US" b="1" smtClean="0">
                <a:solidFill>
                  <a:schemeClr val="bg1"/>
                </a:solidFill>
              </a:rPr>
              <a:pPr/>
              <a:t>2</a:t>
            </a:fld>
            <a:endParaRPr lang="en-US" b="1" dirty="0">
              <a:solidFill>
                <a:schemeClr val="bg1"/>
              </a:solidFill>
            </a:endParaRPr>
          </a:p>
        </p:txBody>
      </p:sp>
      <p:sp>
        <p:nvSpPr>
          <p:cNvPr id="7" name="Footer Placeholder 6"/>
          <p:cNvSpPr>
            <a:spLocks noGrp="1"/>
          </p:cNvSpPr>
          <p:nvPr>
            <p:ph type="ftr" sz="quarter" idx="11"/>
          </p:nvPr>
        </p:nvSpPr>
        <p:spPr>
          <a:xfrm>
            <a:off x="4648200" y="6433201"/>
            <a:ext cx="3204000" cy="365125"/>
          </a:xfrm>
        </p:spPr>
        <p:txBody>
          <a:bodyPr/>
          <a:lstStyle/>
          <a:p>
            <a:pPr>
              <a:defRPr/>
            </a:pPr>
            <a:r>
              <a:rPr lang="en-US" sz="1650" dirty="0">
                <a:solidFill>
                  <a:prstClr val="white"/>
                </a:solidFill>
                <a:latin typeface="Times New Roman" panose="02020603050405020304" pitchFamily="18" charset="0"/>
                <a:cs typeface="Times New Roman" panose="02020603050405020304" pitchFamily="18" charset="0"/>
              </a:rPr>
              <a:t>SIH113</a:t>
            </a:r>
          </a:p>
        </p:txBody>
      </p:sp>
      <p:pic>
        <p:nvPicPr>
          <p:cNvPr id="12" name="Picture 2" descr="https://www.sih.gov.in/img1/SIH-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0"/>
            <a:ext cx="2209120" cy="1122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10D0B6-A311-7728-D82C-28E05E8FF932}"/>
              </a:ext>
            </a:extLst>
          </p:cNvPr>
          <p:cNvSpPr>
            <a:spLocks noGrp="1"/>
          </p:cNvSpPr>
          <p:nvPr>
            <p:ph type="title"/>
          </p:nvPr>
        </p:nvSpPr>
        <p:spPr>
          <a:xfrm>
            <a:off x="132523" y="3013488"/>
            <a:ext cx="1606825" cy="732082"/>
          </a:xfrm>
          <a:custGeom>
            <a:avLst/>
            <a:gdLst>
              <a:gd name="connsiteX0" fmla="*/ 0 w 3468359"/>
              <a:gd name="connsiteY0" fmla="*/ 60173 h 361032"/>
              <a:gd name="connsiteX1" fmla="*/ 60173 w 3468359"/>
              <a:gd name="connsiteY1" fmla="*/ 0 h 361032"/>
              <a:gd name="connsiteX2" fmla="*/ 3408186 w 3468359"/>
              <a:gd name="connsiteY2" fmla="*/ 0 h 361032"/>
              <a:gd name="connsiteX3" fmla="*/ 3468359 w 3468359"/>
              <a:gd name="connsiteY3" fmla="*/ 60173 h 361032"/>
              <a:gd name="connsiteX4" fmla="*/ 3468359 w 3468359"/>
              <a:gd name="connsiteY4" fmla="*/ 300859 h 361032"/>
              <a:gd name="connsiteX5" fmla="*/ 3408186 w 3468359"/>
              <a:gd name="connsiteY5" fmla="*/ 361032 h 361032"/>
              <a:gd name="connsiteX6" fmla="*/ 60173 w 3468359"/>
              <a:gd name="connsiteY6" fmla="*/ 361032 h 361032"/>
              <a:gd name="connsiteX7" fmla="*/ 0 w 3468359"/>
              <a:gd name="connsiteY7" fmla="*/ 300859 h 361032"/>
              <a:gd name="connsiteX8" fmla="*/ 0 w 3468359"/>
              <a:gd name="connsiteY8" fmla="*/ 60173 h 36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8359" h="361032">
                <a:moveTo>
                  <a:pt x="0" y="60173"/>
                </a:moveTo>
                <a:cubicBezTo>
                  <a:pt x="0" y="26940"/>
                  <a:pt x="26940" y="0"/>
                  <a:pt x="60173" y="0"/>
                </a:cubicBezTo>
                <a:lnTo>
                  <a:pt x="3408186" y="0"/>
                </a:lnTo>
                <a:cubicBezTo>
                  <a:pt x="3441419" y="0"/>
                  <a:pt x="3468359" y="26940"/>
                  <a:pt x="3468359" y="60173"/>
                </a:cubicBezTo>
                <a:lnTo>
                  <a:pt x="3468359" y="300859"/>
                </a:lnTo>
                <a:cubicBezTo>
                  <a:pt x="3468359" y="334092"/>
                  <a:pt x="3441419" y="361032"/>
                  <a:pt x="3408186" y="361032"/>
                </a:cubicBezTo>
                <a:lnTo>
                  <a:pt x="60173" y="361032"/>
                </a:lnTo>
                <a:cubicBezTo>
                  <a:pt x="26940" y="361032"/>
                  <a:pt x="0" y="334092"/>
                  <a:pt x="0" y="300859"/>
                </a:cubicBezTo>
                <a:lnTo>
                  <a:pt x="0" y="60173"/>
                </a:lnTo>
                <a:close/>
              </a:path>
            </a:pathLst>
          </a:custGeom>
        </p:spPr>
        <p:style>
          <a:lnRef idx="2">
            <a:schemeClr val="accent5"/>
          </a:lnRef>
          <a:fillRef idx="1">
            <a:schemeClr val="lt1"/>
          </a:fillRef>
          <a:effectRef idx="0">
            <a:schemeClr val="accent5"/>
          </a:effectRef>
          <a:fontRef idx="minor">
            <a:schemeClr val="dk1"/>
          </a:fontRef>
        </p:style>
        <p:txBody>
          <a:bodyPr spcFirstLastPara="0" vert="horz" wrap="square" lIns="78584" tIns="78584" rIns="78584" bIns="78584" numCol="1" spcCol="1270" anchor="ctr" anchorCtr="0">
            <a:noAutofit/>
          </a:bodyPr>
          <a:lstStyle/>
          <a:p>
            <a:pPr lvl="0" algn="ctr" defTabSz="711200">
              <a:lnSpc>
                <a:spcPct val="90000"/>
              </a:lnSpc>
              <a:spcAft>
                <a:spcPct val="35000"/>
              </a:spcAft>
            </a:pPr>
            <a:r>
              <a:rPr lang="en-US" sz="2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Unsolved Event Issues</a:t>
            </a:r>
            <a:endParaRPr lang="en-US" sz="2000" b="1" u="none" kern="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22" name="Rounded Rectangle 10">
            <a:extLst>
              <a:ext uri="{FF2B5EF4-FFF2-40B4-BE49-F238E27FC236}">
                <a16:creationId xmlns:a16="http://schemas.microsoft.com/office/drawing/2014/main" id="{58C25C73-29EA-2BC2-45C9-4C0C28CAF61C}"/>
              </a:ext>
            </a:extLst>
          </p:cNvPr>
          <p:cNvSpPr/>
          <p:nvPr/>
        </p:nvSpPr>
        <p:spPr>
          <a:xfrm>
            <a:off x="1445600" y="5209389"/>
            <a:ext cx="612842" cy="612842"/>
          </a:xfrm>
          <a:custGeom>
            <a:avLst/>
            <a:gdLst/>
            <a:ahLst/>
            <a:cxnLst/>
            <a:rect l="0" t="0" r="0" b="0"/>
            <a:pathLst>
              <a:path w="612842" h="612842">
                <a:moveTo>
                  <a:pt x="306421" y="612842"/>
                </a:moveTo>
                <a:cubicBezTo>
                  <a:pt x="475653" y="612842"/>
                  <a:pt x="612842" y="475653"/>
                  <a:pt x="612842" y="306421"/>
                </a:cubicBezTo>
                <a:cubicBezTo>
                  <a:pt x="612842" y="137189"/>
                  <a:pt x="475653" y="0"/>
                  <a:pt x="306421" y="0"/>
                </a:cubicBezTo>
                <a:cubicBezTo>
                  <a:pt x="137189" y="0"/>
                  <a:pt x="0" y="137189"/>
                  <a:pt x="0" y="306421"/>
                </a:cubicBezTo>
                <a:cubicBezTo>
                  <a:pt x="0" y="475653"/>
                  <a:pt x="137189" y="612842"/>
                  <a:pt x="306421" y="612842"/>
                </a:cubicBezTo>
              </a:path>
            </a:pathLst>
          </a:custGeom>
          <a:solidFill>
            <a:schemeClr val="tx2">
              <a:lumMod val="20000"/>
              <a:lumOff val="80000"/>
            </a:schemeClr>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500" dirty="0">
              <a:latin typeface="Times New Roman" panose="02020603050405020304" pitchFamily="18" charset="0"/>
              <a:cs typeface="Times New Roman" panose="02020603050405020304" pitchFamily="18" charset="0"/>
            </a:endParaRPr>
          </a:p>
        </p:txBody>
      </p:sp>
      <p:sp>
        <p:nvSpPr>
          <p:cNvPr id="25" name="TextBox 20">
            <a:extLst>
              <a:ext uri="{FF2B5EF4-FFF2-40B4-BE49-F238E27FC236}">
                <a16:creationId xmlns:a16="http://schemas.microsoft.com/office/drawing/2014/main" id="{84767013-9CC7-56D3-2195-2A0A42C17AB3}"/>
              </a:ext>
            </a:extLst>
          </p:cNvPr>
          <p:cNvSpPr txBox="1"/>
          <p:nvPr/>
        </p:nvSpPr>
        <p:spPr>
          <a:xfrm>
            <a:off x="3568610" y="2041368"/>
            <a:ext cx="1822318" cy="43088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C00000"/>
                </a:solidFill>
                <a:latin typeface="Times New Roman" panose="02020603050405020304" pitchFamily="18" charset="0"/>
                <a:cs typeface="Times New Roman" panose="02020603050405020304" pitchFamily="18" charset="0"/>
              </a:rPr>
              <a:t>High Fuel Consumption</a:t>
            </a:r>
          </a:p>
          <a:p>
            <a:r>
              <a:rPr lang="en-US" sz="1400" dirty="0">
                <a:solidFill>
                  <a:srgbClr val="C00000"/>
                </a:solidFill>
                <a:latin typeface="Times New Roman" panose="02020603050405020304" pitchFamily="18" charset="0"/>
                <a:cs typeface="Times New Roman" panose="02020603050405020304" pitchFamily="18" charset="0"/>
              </a:rPr>
              <a:t> &amp; Pollution</a:t>
            </a:r>
            <a:endParaRPr lang="en-US" sz="1200" b="1" dirty="0">
              <a:solidFill>
                <a:srgbClr val="C00000"/>
              </a:solidFill>
              <a:latin typeface="Times New Roman" panose="02020603050405020304" pitchFamily="18" charset="0"/>
              <a:cs typeface="Times New Roman" panose="02020603050405020304" pitchFamily="18" charset="0"/>
            </a:endParaRPr>
          </a:p>
        </p:txBody>
      </p:sp>
      <p:sp>
        <p:nvSpPr>
          <p:cNvPr id="30" name="TextBox 25">
            <a:extLst>
              <a:ext uri="{FF2B5EF4-FFF2-40B4-BE49-F238E27FC236}">
                <a16:creationId xmlns:a16="http://schemas.microsoft.com/office/drawing/2014/main" id="{E98FB632-1ECD-AF89-57CB-5D0A1C5C17C9}"/>
              </a:ext>
            </a:extLst>
          </p:cNvPr>
          <p:cNvSpPr txBox="1"/>
          <p:nvPr/>
        </p:nvSpPr>
        <p:spPr>
          <a:xfrm>
            <a:off x="2028486" y="1459070"/>
            <a:ext cx="1372886"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sz="1200" b="0" dirty="0">
                <a:solidFill>
                  <a:srgbClr val="000000"/>
                </a:solidFill>
                <a:latin typeface="Times New Roman" panose="02020603050405020304" pitchFamily="18" charset="0"/>
                <a:cs typeface="Times New Roman" panose="02020603050405020304" pitchFamily="18" charset="0"/>
              </a:rPr>
              <a:t>Inefficient</a:t>
            </a:r>
            <a:r>
              <a:rPr lang="en-US" sz="1200" b="0" dirty="0">
                <a:solidFill>
                  <a:srgbClr val="000000"/>
                </a:solidFill>
                <a:latin typeface="Times New Roman" panose="02020603050405020304" pitchFamily="18" charset="0"/>
                <a:cs typeface="Times New Roman" panose="02020603050405020304" pitchFamily="18" charset="0"/>
              </a:rPr>
              <a:t> </a:t>
            </a:r>
            <a:r>
              <a:rPr sz="1200" b="0" dirty="0">
                <a:solidFill>
                  <a:srgbClr val="000000"/>
                </a:solidFill>
                <a:latin typeface="Times New Roman" panose="02020603050405020304" pitchFamily="18" charset="0"/>
                <a:cs typeface="Times New Roman" panose="02020603050405020304" pitchFamily="18" charset="0"/>
              </a:rPr>
              <a:t>event
organizatio</a:t>
            </a:r>
            <a:r>
              <a:rPr lang="en-US" sz="1200" b="0" dirty="0">
                <a:solidFill>
                  <a:srgbClr val="000000"/>
                </a:solidFill>
                <a:latin typeface="Times New Roman" panose="02020603050405020304" pitchFamily="18" charset="0"/>
                <a:cs typeface="Times New Roman" panose="02020603050405020304" pitchFamily="18" charset="0"/>
              </a:rPr>
              <a:t>n</a:t>
            </a:r>
            <a:endParaRPr sz="1200" b="0" dirty="0">
              <a:solidFill>
                <a:srgbClr val="000000"/>
              </a:solidFill>
              <a:latin typeface="Times New Roman" panose="02020603050405020304" pitchFamily="18" charset="0"/>
              <a:cs typeface="Times New Roman" panose="02020603050405020304" pitchFamily="18" charset="0"/>
            </a:endParaRPr>
          </a:p>
        </p:txBody>
      </p:sp>
      <p:sp>
        <p:nvSpPr>
          <p:cNvPr id="31" name="TextBox 26">
            <a:extLst>
              <a:ext uri="{FF2B5EF4-FFF2-40B4-BE49-F238E27FC236}">
                <a16:creationId xmlns:a16="http://schemas.microsoft.com/office/drawing/2014/main" id="{E519E868-20A2-B4C5-0B0D-10686980A71F}"/>
              </a:ext>
            </a:extLst>
          </p:cNvPr>
          <p:cNvSpPr txBox="1"/>
          <p:nvPr/>
        </p:nvSpPr>
        <p:spPr>
          <a:xfrm>
            <a:off x="3507564" y="2436066"/>
            <a:ext cx="1299941"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Times New Roman" panose="02020603050405020304" pitchFamily="18" charset="0"/>
                <a:cs typeface="Times New Roman" panose="02020603050405020304" pitchFamily="18" charset="0"/>
              </a:rPr>
              <a:t>Increased fuel &amp; pollution</a:t>
            </a:r>
            <a:endParaRPr sz="1000" b="0" dirty="0">
              <a:solidFill>
                <a:srgbClr val="000000"/>
              </a:solidFill>
              <a:latin typeface="Times New Roman" panose="02020603050405020304" pitchFamily="18" charset="0"/>
              <a:cs typeface="Times New Roman" panose="02020603050405020304" pitchFamily="18" charset="0"/>
            </a:endParaRPr>
          </a:p>
        </p:txBody>
      </p:sp>
      <p:sp>
        <p:nvSpPr>
          <p:cNvPr id="35" name="TextBox 30">
            <a:extLst>
              <a:ext uri="{FF2B5EF4-FFF2-40B4-BE49-F238E27FC236}">
                <a16:creationId xmlns:a16="http://schemas.microsoft.com/office/drawing/2014/main" id="{780D71E0-DAD8-843E-523E-E7E95C44ECD3}"/>
              </a:ext>
            </a:extLst>
          </p:cNvPr>
          <p:cNvSpPr txBox="1"/>
          <p:nvPr/>
        </p:nvSpPr>
        <p:spPr>
          <a:xfrm>
            <a:off x="2009092" y="1259745"/>
            <a:ext cx="1650462"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olidFill>
                  <a:srgbClr val="00B050"/>
                </a:solidFill>
                <a:latin typeface="Times New Roman" panose="02020603050405020304" pitchFamily="18" charset="0"/>
                <a:cs typeface="Times New Roman" panose="02020603050405020304" pitchFamily="18" charset="0"/>
              </a:rPr>
              <a:t>Fixed-Timer Signals</a:t>
            </a:r>
            <a:endParaRPr lang="en-US" sz="1400" b="1" dirty="0">
              <a:solidFill>
                <a:srgbClr val="00B050"/>
              </a:solidFill>
              <a:latin typeface="Times New Roman" panose="02020603050405020304" pitchFamily="18" charset="0"/>
              <a:cs typeface="Times New Roman" panose="02020603050405020304" pitchFamily="18" charset="0"/>
            </a:endParaRPr>
          </a:p>
        </p:txBody>
      </p:sp>
      <p:sp>
        <p:nvSpPr>
          <p:cNvPr id="40" name="Rounded Rectangle 8">
            <a:extLst>
              <a:ext uri="{FF2B5EF4-FFF2-40B4-BE49-F238E27FC236}">
                <a16:creationId xmlns:a16="http://schemas.microsoft.com/office/drawing/2014/main" id="{1369C2C3-8C8A-EC03-08D7-D1EEEE570C35}"/>
              </a:ext>
            </a:extLst>
          </p:cNvPr>
          <p:cNvSpPr/>
          <p:nvPr/>
        </p:nvSpPr>
        <p:spPr>
          <a:xfrm>
            <a:off x="2860989" y="4169854"/>
            <a:ext cx="612842" cy="612842"/>
          </a:xfrm>
          <a:custGeom>
            <a:avLst/>
            <a:gdLst/>
            <a:ahLst/>
            <a:cxnLst/>
            <a:rect l="0" t="0" r="0" b="0"/>
            <a:pathLst>
              <a:path w="612842" h="612842">
                <a:moveTo>
                  <a:pt x="306421" y="612842"/>
                </a:moveTo>
                <a:cubicBezTo>
                  <a:pt x="475653" y="612842"/>
                  <a:pt x="612842" y="475653"/>
                  <a:pt x="612842" y="306421"/>
                </a:cubicBezTo>
                <a:cubicBezTo>
                  <a:pt x="612842" y="137189"/>
                  <a:pt x="475653" y="0"/>
                  <a:pt x="306421" y="0"/>
                </a:cubicBezTo>
                <a:cubicBezTo>
                  <a:pt x="137189" y="0"/>
                  <a:pt x="0" y="137189"/>
                  <a:pt x="0" y="306421"/>
                </a:cubicBezTo>
                <a:cubicBezTo>
                  <a:pt x="0" y="475653"/>
                  <a:pt x="137189" y="612842"/>
                  <a:pt x="306421" y="612842"/>
                </a:cubicBezTo>
              </a:path>
            </a:pathLst>
          </a:custGeom>
          <a:solidFill>
            <a:srgbClr val="DCE9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500" dirty="0">
              <a:latin typeface="Times New Roman" panose="02020603050405020304" pitchFamily="18" charset="0"/>
              <a:cs typeface="Times New Roman" panose="02020603050405020304" pitchFamily="18" charset="0"/>
            </a:endParaRPr>
          </a:p>
        </p:txBody>
      </p:sp>
      <p:sp>
        <p:nvSpPr>
          <p:cNvPr id="51" name="Rounded Rectangle 4">
            <a:extLst>
              <a:ext uri="{FF2B5EF4-FFF2-40B4-BE49-F238E27FC236}">
                <a16:creationId xmlns:a16="http://schemas.microsoft.com/office/drawing/2014/main" id="{75C5DDF7-F672-FEDB-2E70-20FAED3084AE}"/>
              </a:ext>
            </a:extLst>
          </p:cNvPr>
          <p:cNvSpPr/>
          <p:nvPr/>
        </p:nvSpPr>
        <p:spPr>
          <a:xfrm>
            <a:off x="1439739" y="1247803"/>
            <a:ext cx="583659" cy="583659"/>
          </a:xfrm>
          <a:custGeom>
            <a:avLst/>
            <a:gdLst/>
            <a:ahLst/>
            <a:cxnLst/>
            <a:rect l="0" t="0" r="0" b="0"/>
            <a:pathLst>
              <a:path w="583659" h="583659">
                <a:moveTo>
                  <a:pt x="291829" y="583659"/>
                </a:moveTo>
                <a:cubicBezTo>
                  <a:pt x="453000" y="583659"/>
                  <a:pt x="583659" y="453000"/>
                  <a:pt x="583659" y="291829"/>
                </a:cubicBezTo>
                <a:cubicBezTo>
                  <a:pt x="583659" y="130659"/>
                  <a:pt x="453000" y="0"/>
                  <a:pt x="291829" y="0"/>
                </a:cubicBezTo>
                <a:cubicBezTo>
                  <a:pt x="130659" y="0"/>
                  <a:pt x="0" y="130659"/>
                  <a:pt x="0" y="291829"/>
                </a:cubicBezTo>
                <a:cubicBezTo>
                  <a:pt x="0" y="453000"/>
                  <a:pt x="130659" y="583659"/>
                  <a:pt x="291829" y="583659"/>
                </a:cubicBezTo>
              </a:path>
            </a:pathLst>
          </a:custGeom>
          <a:solidFill>
            <a:srgbClr val="C8FFE5"/>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500" dirty="0">
              <a:latin typeface="Times New Roman" panose="02020603050405020304" pitchFamily="18" charset="0"/>
              <a:cs typeface="Times New Roman" panose="02020603050405020304" pitchFamily="18" charset="0"/>
            </a:endParaRPr>
          </a:p>
        </p:txBody>
      </p:sp>
      <p:sp>
        <p:nvSpPr>
          <p:cNvPr id="63" name="Rounded Rectangle 6">
            <a:extLst>
              <a:ext uri="{FF2B5EF4-FFF2-40B4-BE49-F238E27FC236}">
                <a16:creationId xmlns:a16="http://schemas.microsoft.com/office/drawing/2014/main" id="{D744DFEA-1FD1-1700-B2A7-F59700EEB90F}"/>
              </a:ext>
            </a:extLst>
          </p:cNvPr>
          <p:cNvSpPr/>
          <p:nvPr/>
        </p:nvSpPr>
        <p:spPr>
          <a:xfrm>
            <a:off x="3535159" y="3132727"/>
            <a:ext cx="612842" cy="612842"/>
          </a:xfrm>
          <a:custGeom>
            <a:avLst/>
            <a:gdLst/>
            <a:ahLst/>
            <a:cxnLst/>
            <a:rect l="0" t="0" r="0" b="0"/>
            <a:pathLst>
              <a:path w="612842" h="612842">
                <a:moveTo>
                  <a:pt x="306421" y="612842"/>
                </a:moveTo>
                <a:cubicBezTo>
                  <a:pt x="475653" y="612842"/>
                  <a:pt x="612842" y="475653"/>
                  <a:pt x="612842" y="306421"/>
                </a:cubicBezTo>
                <a:cubicBezTo>
                  <a:pt x="612842" y="137189"/>
                  <a:pt x="475653" y="0"/>
                  <a:pt x="306421" y="0"/>
                </a:cubicBezTo>
                <a:cubicBezTo>
                  <a:pt x="137189" y="0"/>
                  <a:pt x="0" y="137189"/>
                  <a:pt x="0" y="306421"/>
                </a:cubicBezTo>
                <a:cubicBezTo>
                  <a:pt x="0" y="475653"/>
                  <a:pt x="137189" y="612842"/>
                  <a:pt x="306421" y="612842"/>
                </a:cubicBezTo>
              </a:path>
            </a:pathLst>
          </a:custGeom>
          <a:solidFill>
            <a:srgbClr val="D1F4F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500" dirty="0">
              <a:latin typeface="Times New Roman" panose="02020603050405020304" pitchFamily="18" charset="0"/>
              <a:cs typeface="Times New Roman" panose="02020603050405020304" pitchFamily="18" charset="0"/>
            </a:endParaRPr>
          </a:p>
        </p:txBody>
      </p:sp>
      <p:sp>
        <p:nvSpPr>
          <p:cNvPr id="15365" name="Oval 15364">
            <a:extLst>
              <a:ext uri="{FF2B5EF4-FFF2-40B4-BE49-F238E27FC236}">
                <a16:creationId xmlns:a16="http://schemas.microsoft.com/office/drawing/2014/main" id="{58E8C967-5678-5D4A-EB29-C20573D73800}"/>
              </a:ext>
            </a:extLst>
          </p:cNvPr>
          <p:cNvSpPr/>
          <p:nvPr/>
        </p:nvSpPr>
        <p:spPr>
          <a:xfrm>
            <a:off x="2890172" y="2122375"/>
            <a:ext cx="583659" cy="583659"/>
          </a:xfrm>
          <a:prstGeom prst="ellipse">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364" name="TextBox 15363">
            <a:extLst>
              <a:ext uri="{FF2B5EF4-FFF2-40B4-BE49-F238E27FC236}">
                <a16:creationId xmlns:a16="http://schemas.microsoft.com/office/drawing/2014/main" id="{D86F53ED-BF86-E21C-33E0-775BD7BF65FE}"/>
              </a:ext>
            </a:extLst>
          </p:cNvPr>
          <p:cNvSpPr txBox="1"/>
          <p:nvPr/>
        </p:nvSpPr>
        <p:spPr>
          <a:xfrm>
            <a:off x="2860651" y="2203829"/>
            <a:ext cx="583659" cy="461665"/>
          </a:xfrm>
          <a:prstGeom prst="rect">
            <a:avLst/>
          </a:prstGeom>
          <a:noFill/>
        </p:spPr>
        <p:txBody>
          <a:bodyPr wrap="square">
            <a:spAutoFit/>
          </a:bodyPr>
          <a:lstStyle/>
          <a:p>
            <a:r>
              <a:rPr lang="en-US" sz="2400" dirty="0">
                <a:effectLst/>
                <a:latin typeface="Segoe UI Emoji" panose="020B0502040204020203" pitchFamily="34" charset="0"/>
                <a:ea typeface="Calibri" panose="020F0502020204030204" pitchFamily="34" charset="0"/>
                <a:cs typeface="Segoe UI Emoji" panose="020B0502040204020203" pitchFamily="34" charset="0"/>
              </a:rPr>
              <a:t>⛽</a:t>
            </a:r>
            <a:endParaRPr lang="en-US" sz="2400" dirty="0"/>
          </a:p>
        </p:txBody>
      </p:sp>
      <p:sp>
        <p:nvSpPr>
          <p:cNvPr id="15367" name="TextBox 15366">
            <a:extLst>
              <a:ext uri="{FF2B5EF4-FFF2-40B4-BE49-F238E27FC236}">
                <a16:creationId xmlns:a16="http://schemas.microsoft.com/office/drawing/2014/main" id="{B0AC679B-1941-559E-4672-17BCB9D44D2B}"/>
              </a:ext>
            </a:extLst>
          </p:cNvPr>
          <p:cNvSpPr txBox="1"/>
          <p:nvPr/>
        </p:nvSpPr>
        <p:spPr>
          <a:xfrm>
            <a:off x="3591139" y="3229502"/>
            <a:ext cx="474291" cy="400110"/>
          </a:xfrm>
          <a:prstGeom prst="rect">
            <a:avLst/>
          </a:prstGeom>
          <a:noFill/>
        </p:spPr>
        <p:txBody>
          <a:bodyPr wrap="square">
            <a:spAutoFit/>
          </a:bodyPr>
          <a:lstStyle/>
          <a:p>
            <a:r>
              <a:rPr lang="en-US" sz="2000" dirty="0">
                <a:effectLst/>
                <a:latin typeface="Segoe UI Emoji" panose="020B0502040204020203" pitchFamily="34" charset="0"/>
                <a:ea typeface="Calibri" panose="020F0502020204030204" pitchFamily="34" charset="0"/>
                <a:cs typeface="Segoe UI Emoji" panose="020B0502040204020203" pitchFamily="34" charset="0"/>
              </a:rPr>
              <a:t>👮</a:t>
            </a:r>
            <a:endParaRPr lang="en-US" sz="2000" dirty="0"/>
          </a:p>
        </p:txBody>
      </p:sp>
      <p:sp>
        <p:nvSpPr>
          <p:cNvPr id="15369" name="TextBox 15368">
            <a:extLst>
              <a:ext uri="{FF2B5EF4-FFF2-40B4-BE49-F238E27FC236}">
                <a16:creationId xmlns:a16="http://schemas.microsoft.com/office/drawing/2014/main" id="{DC05AE3C-6798-18FE-EF79-9E71000CB412}"/>
              </a:ext>
            </a:extLst>
          </p:cNvPr>
          <p:cNvSpPr txBox="1"/>
          <p:nvPr/>
        </p:nvSpPr>
        <p:spPr>
          <a:xfrm>
            <a:off x="1450924" y="1324887"/>
            <a:ext cx="484479" cy="400110"/>
          </a:xfrm>
          <a:prstGeom prst="rect">
            <a:avLst/>
          </a:prstGeom>
          <a:noFill/>
        </p:spPr>
        <p:txBody>
          <a:bodyPr wrap="square">
            <a:spAutoFit/>
          </a:bodyPr>
          <a:lstStyle/>
          <a:p>
            <a:r>
              <a:rPr lang="en-US" sz="2000" dirty="0">
                <a:effectLst/>
                <a:latin typeface="Segoe UI Emoji" panose="020B0502040204020203" pitchFamily="34" charset="0"/>
                <a:ea typeface="Calibri" panose="020F0502020204030204" pitchFamily="34" charset="0"/>
                <a:cs typeface="Segoe UI Emoji" panose="020B0502040204020203" pitchFamily="34" charset="0"/>
              </a:rPr>
              <a:t>🚦</a:t>
            </a:r>
            <a:endParaRPr lang="en-US" sz="2000" dirty="0"/>
          </a:p>
        </p:txBody>
      </p:sp>
      <p:sp>
        <p:nvSpPr>
          <p:cNvPr id="15370" name="TextBox 20">
            <a:extLst>
              <a:ext uri="{FF2B5EF4-FFF2-40B4-BE49-F238E27FC236}">
                <a16:creationId xmlns:a16="http://schemas.microsoft.com/office/drawing/2014/main" id="{4AFF2F98-E3BA-4F71-4BF4-16C4F13BE927}"/>
              </a:ext>
            </a:extLst>
          </p:cNvPr>
          <p:cNvSpPr txBox="1"/>
          <p:nvPr/>
        </p:nvSpPr>
        <p:spPr>
          <a:xfrm>
            <a:off x="4148001" y="3161266"/>
            <a:ext cx="1531860"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olidFill>
                  <a:srgbClr val="00B0F0"/>
                </a:solidFill>
                <a:latin typeface="Times New Roman" panose="02020603050405020304" pitchFamily="18" charset="0"/>
                <a:cs typeface="Times New Roman" panose="02020603050405020304" pitchFamily="18" charset="0"/>
              </a:rPr>
              <a:t>Manual Monitoring</a:t>
            </a:r>
            <a:endParaRPr lang="en-US" sz="1100" b="1" dirty="0">
              <a:solidFill>
                <a:srgbClr val="00B0F0"/>
              </a:solidFill>
              <a:latin typeface="Times New Roman" panose="02020603050405020304" pitchFamily="18" charset="0"/>
              <a:cs typeface="Times New Roman" panose="02020603050405020304" pitchFamily="18" charset="0"/>
            </a:endParaRPr>
          </a:p>
        </p:txBody>
      </p:sp>
      <p:sp>
        <p:nvSpPr>
          <p:cNvPr id="15371" name="TextBox 26">
            <a:extLst>
              <a:ext uri="{FF2B5EF4-FFF2-40B4-BE49-F238E27FC236}">
                <a16:creationId xmlns:a16="http://schemas.microsoft.com/office/drawing/2014/main" id="{F8F212C0-250B-6AD4-31B4-600D99AC4E62}"/>
              </a:ext>
            </a:extLst>
          </p:cNvPr>
          <p:cNvSpPr txBox="1"/>
          <p:nvPr/>
        </p:nvSpPr>
        <p:spPr>
          <a:xfrm>
            <a:off x="4157535" y="3350889"/>
            <a:ext cx="1299941"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Times New Roman" panose="02020603050405020304" pitchFamily="18" charset="0"/>
                <a:cs typeface="Times New Roman" panose="02020603050405020304" pitchFamily="18" charset="0"/>
              </a:rPr>
              <a:t>Slow incident response</a:t>
            </a:r>
            <a:endParaRPr sz="1000" b="0" dirty="0">
              <a:solidFill>
                <a:srgbClr val="000000"/>
              </a:solidFill>
              <a:latin typeface="Times New Roman" panose="02020603050405020304" pitchFamily="18" charset="0"/>
              <a:cs typeface="Times New Roman" panose="02020603050405020304" pitchFamily="18" charset="0"/>
            </a:endParaRPr>
          </a:p>
        </p:txBody>
      </p:sp>
      <p:sp>
        <p:nvSpPr>
          <p:cNvPr id="15372" name="TextBox 20">
            <a:extLst>
              <a:ext uri="{FF2B5EF4-FFF2-40B4-BE49-F238E27FC236}">
                <a16:creationId xmlns:a16="http://schemas.microsoft.com/office/drawing/2014/main" id="{B6085D8F-EAAD-3208-DEC4-6FA4C7977E57}"/>
              </a:ext>
            </a:extLst>
          </p:cNvPr>
          <p:cNvSpPr txBox="1"/>
          <p:nvPr/>
        </p:nvSpPr>
        <p:spPr>
          <a:xfrm>
            <a:off x="3473831" y="4193937"/>
            <a:ext cx="1531860"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dirty="0">
                <a:solidFill>
                  <a:schemeClr val="accent2">
                    <a:lumMod val="75000"/>
                  </a:schemeClr>
                </a:solidFill>
                <a:latin typeface="Times New Roman" panose="02020603050405020304" pitchFamily="18" charset="0"/>
                <a:cs typeface="Times New Roman" panose="02020603050405020304" pitchFamily="18" charset="0"/>
              </a:rPr>
              <a:t>Limited Scalability</a:t>
            </a:r>
            <a:endParaRPr lang="en-US" sz="11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5373" name="TextBox 26">
            <a:extLst>
              <a:ext uri="{FF2B5EF4-FFF2-40B4-BE49-F238E27FC236}">
                <a16:creationId xmlns:a16="http://schemas.microsoft.com/office/drawing/2014/main" id="{2352BF6E-FC2A-39F8-3F76-9CC8F21D7C45}"/>
              </a:ext>
            </a:extLst>
          </p:cNvPr>
          <p:cNvSpPr txBox="1"/>
          <p:nvPr/>
        </p:nvSpPr>
        <p:spPr>
          <a:xfrm>
            <a:off x="3491318" y="4374554"/>
            <a:ext cx="1299941"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latin typeface="Times New Roman" panose="02020603050405020304" pitchFamily="18" charset="0"/>
                <a:cs typeface="Times New Roman" panose="02020603050405020304" pitchFamily="18" charset="0"/>
              </a:rPr>
              <a:t>Hard city-wide expansion</a:t>
            </a:r>
            <a:endParaRPr sz="1000" b="0" dirty="0">
              <a:solidFill>
                <a:srgbClr val="000000"/>
              </a:solidFill>
              <a:latin typeface="Times New Roman" panose="02020603050405020304" pitchFamily="18" charset="0"/>
              <a:cs typeface="Times New Roman" panose="02020603050405020304" pitchFamily="18" charset="0"/>
            </a:endParaRPr>
          </a:p>
        </p:txBody>
      </p:sp>
      <p:sp>
        <p:nvSpPr>
          <p:cNvPr id="15374" name="TextBox 20">
            <a:extLst>
              <a:ext uri="{FF2B5EF4-FFF2-40B4-BE49-F238E27FC236}">
                <a16:creationId xmlns:a16="http://schemas.microsoft.com/office/drawing/2014/main" id="{3028CFF0-D6E9-A05B-E7AD-0D0CAB099800}"/>
              </a:ext>
            </a:extLst>
          </p:cNvPr>
          <p:cNvSpPr txBox="1"/>
          <p:nvPr/>
        </p:nvSpPr>
        <p:spPr>
          <a:xfrm>
            <a:off x="2138089" y="5222762"/>
            <a:ext cx="2727525" cy="43088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rgbClr val="FFA751"/>
                </a:solidFill>
                <a:latin typeface="Times New Roman" panose="02020603050405020304" pitchFamily="18" charset="0"/>
                <a:cs typeface="Times New Roman" panose="02020603050405020304" pitchFamily="18" charset="0"/>
              </a:rPr>
              <a:t>Reactive Rather Than </a:t>
            </a:r>
          </a:p>
          <a:p>
            <a:r>
              <a:rPr lang="en-US" sz="1400" dirty="0">
                <a:solidFill>
                  <a:srgbClr val="FFA751"/>
                </a:solidFill>
                <a:latin typeface="Times New Roman" panose="02020603050405020304" pitchFamily="18" charset="0"/>
                <a:cs typeface="Times New Roman" panose="02020603050405020304" pitchFamily="18" charset="0"/>
              </a:rPr>
              <a:t>Predictive</a:t>
            </a:r>
            <a:endParaRPr lang="en-US" sz="1100" b="1" dirty="0">
              <a:solidFill>
                <a:srgbClr val="FFA751"/>
              </a:solidFill>
              <a:latin typeface="Times New Roman" panose="02020603050405020304" pitchFamily="18" charset="0"/>
              <a:cs typeface="Times New Roman" panose="02020603050405020304" pitchFamily="18" charset="0"/>
            </a:endParaRPr>
          </a:p>
        </p:txBody>
      </p:sp>
      <p:sp>
        <p:nvSpPr>
          <p:cNvPr id="15375" name="TextBox 26">
            <a:extLst>
              <a:ext uri="{FF2B5EF4-FFF2-40B4-BE49-F238E27FC236}">
                <a16:creationId xmlns:a16="http://schemas.microsoft.com/office/drawing/2014/main" id="{9B0C89D7-01AF-FEDC-2E8F-4F0F540D5FC4}"/>
              </a:ext>
            </a:extLst>
          </p:cNvPr>
          <p:cNvSpPr txBox="1"/>
          <p:nvPr/>
        </p:nvSpPr>
        <p:spPr>
          <a:xfrm>
            <a:off x="2002971" y="5598255"/>
            <a:ext cx="1318518" cy="369332"/>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latin typeface="Times New Roman" panose="02020603050405020304" pitchFamily="18" charset="0"/>
                <a:cs typeface="Times New Roman" panose="02020603050405020304" pitchFamily="18" charset="0"/>
              </a:rPr>
              <a:t>     No congestion</a:t>
            </a:r>
          </a:p>
          <a:p>
            <a:r>
              <a:rPr lang="en-US" sz="1200" dirty="0">
                <a:latin typeface="Times New Roman" panose="02020603050405020304" pitchFamily="18" charset="0"/>
                <a:cs typeface="Times New Roman" panose="02020603050405020304" pitchFamily="18" charset="0"/>
              </a:rPr>
              <a:t>     forecasting</a:t>
            </a:r>
            <a:endParaRPr lang="en-US" sz="1000" b="0" dirty="0">
              <a:solidFill>
                <a:srgbClr val="000000"/>
              </a:solidFill>
              <a:latin typeface="Times New Roman" panose="02020603050405020304" pitchFamily="18" charset="0"/>
              <a:cs typeface="Times New Roman" panose="02020603050405020304" pitchFamily="18" charset="0"/>
            </a:endParaRPr>
          </a:p>
        </p:txBody>
      </p:sp>
      <p:sp>
        <p:nvSpPr>
          <p:cNvPr id="15382" name="TextBox 15381">
            <a:extLst>
              <a:ext uri="{FF2B5EF4-FFF2-40B4-BE49-F238E27FC236}">
                <a16:creationId xmlns:a16="http://schemas.microsoft.com/office/drawing/2014/main" id="{F7C1E1C2-1F6A-8746-5AFA-E453B3537A3D}"/>
              </a:ext>
            </a:extLst>
          </p:cNvPr>
          <p:cNvSpPr txBox="1"/>
          <p:nvPr/>
        </p:nvSpPr>
        <p:spPr>
          <a:xfrm>
            <a:off x="2860989" y="4230513"/>
            <a:ext cx="492685" cy="461665"/>
          </a:xfrm>
          <a:prstGeom prst="rect">
            <a:avLst/>
          </a:prstGeom>
          <a:noFill/>
        </p:spPr>
        <p:txBody>
          <a:bodyPr wrap="square">
            <a:spAutoFit/>
          </a:bodyPr>
          <a:lstStyle/>
          <a:p>
            <a:r>
              <a:rPr lang="en-US" sz="2400" dirty="0">
                <a:effectLst/>
                <a:latin typeface="Segoe UI Emoji" panose="020B0502040204020203" pitchFamily="34" charset="0"/>
                <a:ea typeface="Calibri" panose="020F0502020204030204" pitchFamily="34" charset="0"/>
                <a:cs typeface="Segoe UI Emoji" panose="020B0502040204020203" pitchFamily="34" charset="0"/>
              </a:rPr>
              <a:t>🗺️</a:t>
            </a:r>
            <a:endParaRPr lang="en-US" sz="2400" dirty="0"/>
          </a:p>
        </p:txBody>
      </p:sp>
      <p:sp>
        <p:nvSpPr>
          <p:cNvPr id="15384" name="TextBox 15383">
            <a:extLst>
              <a:ext uri="{FF2B5EF4-FFF2-40B4-BE49-F238E27FC236}">
                <a16:creationId xmlns:a16="http://schemas.microsoft.com/office/drawing/2014/main" id="{FBE01AED-D024-AD55-4004-AE6DB3D08D9F}"/>
              </a:ext>
            </a:extLst>
          </p:cNvPr>
          <p:cNvSpPr txBox="1"/>
          <p:nvPr/>
        </p:nvSpPr>
        <p:spPr>
          <a:xfrm>
            <a:off x="1476016" y="5323644"/>
            <a:ext cx="432619" cy="400110"/>
          </a:xfrm>
          <a:prstGeom prst="rect">
            <a:avLst/>
          </a:prstGeom>
          <a:noFill/>
        </p:spPr>
        <p:txBody>
          <a:bodyPr wrap="square">
            <a:spAutoFit/>
          </a:bodyPr>
          <a:lstStyle/>
          <a:p>
            <a:r>
              <a:rPr lang="en-US" sz="2000" dirty="0">
                <a:effectLst/>
                <a:latin typeface="Segoe UI Emoji" panose="020B0502040204020203" pitchFamily="34" charset="0"/>
                <a:ea typeface="Calibri" panose="020F0502020204030204" pitchFamily="34" charset="0"/>
                <a:cs typeface="Segoe UI Emoji" panose="020B0502040204020203" pitchFamily="34" charset="0"/>
              </a:rPr>
              <a:t>📉</a:t>
            </a:r>
            <a:endParaRPr lang="en-US" sz="2000" dirty="0"/>
          </a:p>
        </p:txBody>
      </p:sp>
      <p:sp>
        <p:nvSpPr>
          <p:cNvPr id="15386" name="Rectangle: Rounded Corners 15385">
            <a:extLst>
              <a:ext uri="{FF2B5EF4-FFF2-40B4-BE49-F238E27FC236}">
                <a16:creationId xmlns:a16="http://schemas.microsoft.com/office/drawing/2014/main" id="{4CDC5CDA-08C0-D52C-7F18-0C9578F61FE1}"/>
              </a:ext>
            </a:extLst>
          </p:cNvPr>
          <p:cNvSpPr/>
          <p:nvPr/>
        </p:nvSpPr>
        <p:spPr>
          <a:xfrm rot="16200000">
            <a:off x="4750089" y="3229763"/>
            <a:ext cx="3407320" cy="633722"/>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Proposed Solution</a:t>
            </a:r>
          </a:p>
        </p:txBody>
      </p:sp>
      <mc:AlternateContent xmlns:mc="http://schemas.openxmlformats.org/markup-compatibility/2006" xmlns:p14="http://schemas.microsoft.com/office/powerpoint/2010/main">
        <mc:Choice Requires="p14">
          <p:contentPart p14:bwMode="auto" r:id="rId4">
            <p14:nvContentPartPr>
              <p14:cNvPr id="15394" name="Ink 15393">
                <a:extLst>
                  <a:ext uri="{FF2B5EF4-FFF2-40B4-BE49-F238E27FC236}">
                    <a16:creationId xmlns:a16="http://schemas.microsoft.com/office/drawing/2014/main" id="{1F4C93B7-9773-026E-683D-7ACADFAD6420}"/>
                  </a:ext>
                </a:extLst>
              </p14:cNvPr>
              <p14:cNvContentPartPr/>
              <p14:nvPr/>
            </p14:nvContentPartPr>
            <p14:xfrm>
              <a:off x="1228970" y="5014308"/>
              <a:ext cx="268560" cy="119520"/>
            </p14:xfrm>
          </p:contentPart>
        </mc:Choice>
        <mc:Fallback xmlns="">
          <p:pic>
            <p:nvPicPr>
              <p:cNvPr id="15394" name="Ink 15393">
                <a:extLst>
                  <a:ext uri="{FF2B5EF4-FFF2-40B4-BE49-F238E27FC236}">
                    <a16:creationId xmlns:a16="http://schemas.microsoft.com/office/drawing/2014/main" id="{1F4C93B7-9773-026E-683D-7ACADFAD6420}"/>
                  </a:ext>
                </a:extLst>
              </p:cNvPr>
              <p:cNvPicPr/>
              <p:nvPr/>
            </p:nvPicPr>
            <p:blipFill>
              <a:blip r:embed="rId7"/>
              <a:stretch>
                <a:fillRect/>
              </a:stretch>
            </p:blipFill>
            <p:spPr>
              <a:xfrm>
                <a:off x="1222850" y="5008188"/>
                <a:ext cx="280800" cy="131760"/>
              </a:xfrm>
              <a:prstGeom prst="rect">
                <a:avLst/>
              </a:prstGeom>
            </p:spPr>
          </p:pic>
        </mc:Fallback>
      </mc:AlternateContent>
      <p:sp>
        <p:nvSpPr>
          <p:cNvPr id="15412" name="TextBox 15411">
            <a:extLst>
              <a:ext uri="{FF2B5EF4-FFF2-40B4-BE49-F238E27FC236}">
                <a16:creationId xmlns:a16="http://schemas.microsoft.com/office/drawing/2014/main" id="{1C91CFAB-58BC-6663-2D4F-DA5C180EE23B}"/>
              </a:ext>
            </a:extLst>
          </p:cNvPr>
          <p:cNvSpPr txBox="1"/>
          <p:nvPr/>
        </p:nvSpPr>
        <p:spPr>
          <a:xfrm>
            <a:off x="2319910" y="190111"/>
            <a:ext cx="7355031" cy="95410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t>
            </a:r>
            <a:r>
              <a:rPr lang="en-US" sz="3200" b="1" dirty="0">
                <a:solidFill>
                  <a:srgbClr val="FF0000"/>
                </a:solidFill>
                <a:latin typeface="Times New Roman" panose="02020603050405020304" pitchFamily="18" charset="0"/>
                <a:cs typeface="Times New Roman" panose="02020603050405020304" pitchFamily="18" charset="0"/>
              </a:rPr>
              <a:t>SmartFlow</a:t>
            </a:r>
            <a:r>
              <a:rPr lang="en-US" sz="2400" b="1" dirty="0">
                <a:latin typeface="Times New Roman" panose="02020603050405020304" pitchFamily="18" charset="0"/>
                <a:cs typeface="Times New Roman" panose="02020603050405020304" pitchFamily="18" charset="0"/>
              </a:rPr>
              <a:t> – “Every Signal. Every Vehicle. Zero Congestion.”</a:t>
            </a:r>
          </a:p>
        </p:txBody>
      </p:sp>
      <p:cxnSp>
        <p:nvCxnSpPr>
          <p:cNvPr id="15435" name="Straight Arrow Connector 15434">
            <a:extLst>
              <a:ext uri="{FF2B5EF4-FFF2-40B4-BE49-F238E27FC236}">
                <a16:creationId xmlns:a16="http://schemas.microsoft.com/office/drawing/2014/main" id="{8491EDA0-BF75-89B6-EB71-4AEE2986D4CC}"/>
              </a:ext>
            </a:extLst>
          </p:cNvPr>
          <p:cNvCxnSpPr>
            <a:cxnSpLocks/>
          </p:cNvCxnSpPr>
          <p:nvPr/>
        </p:nvCxnSpPr>
        <p:spPr>
          <a:xfrm flipV="1">
            <a:off x="1179851" y="1908546"/>
            <a:ext cx="395581" cy="929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36" name="Straight Arrow Connector 15435">
            <a:extLst>
              <a:ext uri="{FF2B5EF4-FFF2-40B4-BE49-F238E27FC236}">
                <a16:creationId xmlns:a16="http://schemas.microsoft.com/office/drawing/2014/main" id="{69050D3A-A473-FB29-4A8D-7C9394318EC2}"/>
              </a:ext>
            </a:extLst>
          </p:cNvPr>
          <p:cNvCxnSpPr>
            <a:cxnSpLocks/>
          </p:cNvCxnSpPr>
          <p:nvPr/>
        </p:nvCxnSpPr>
        <p:spPr>
          <a:xfrm flipV="1">
            <a:off x="1821919" y="3413968"/>
            <a:ext cx="1615576" cy="6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37" name="Straight Arrow Connector 15436">
            <a:extLst>
              <a:ext uri="{FF2B5EF4-FFF2-40B4-BE49-F238E27FC236}">
                <a16:creationId xmlns:a16="http://schemas.microsoft.com/office/drawing/2014/main" id="{42636FB4-64DE-E350-7DE3-D9493955083F}"/>
              </a:ext>
            </a:extLst>
          </p:cNvPr>
          <p:cNvCxnSpPr>
            <a:cxnSpLocks/>
          </p:cNvCxnSpPr>
          <p:nvPr/>
        </p:nvCxnSpPr>
        <p:spPr>
          <a:xfrm flipV="1">
            <a:off x="1779722" y="2602566"/>
            <a:ext cx="1027879" cy="3969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38" name="Straight Arrow Connector 15437">
            <a:extLst>
              <a:ext uri="{FF2B5EF4-FFF2-40B4-BE49-F238E27FC236}">
                <a16:creationId xmlns:a16="http://schemas.microsoft.com/office/drawing/2014/main" id="{C15AEF96-9969-43D7-4D22-BF803A3BB286}"/>
              </a:ext>
            </a:extLst>
          </p:cNvPr>
          <p:cNvCxnSpPr>
            <a:cxnSpLocks/>
          </p:cNvCxnSpPr>
          <p:nvPr/>
        </p:nvCxnSpPr>
        <p:spPr>
          <a:xfrm>
            <a:off x="1821919" y="3736142"/>
            <a:ext cx="910990" cy="4663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39" name="Straight Arrow Connector 15438">
            <a:extLst>
              <a:ext uri="{FF2B5EF4-FFF2-40B4-BE49-F238E27FC236}">
                <a16:creationId xmlns:a16="http://schemas.microsoft.com/office/drawing/2014/main" id="{9C0BFDB2-3E7B-1F17-94D1-29B2B8B55633}"/>
              </a:ext>
            </a:extLst>
          </p:cNvPr>
          <p:cNvCxnSpPr>
            <a:cxnSpLocks/>
          </p:cNvCxnSpPr>
          <p:nvPr/>
        </p:nvCxnSpPr>
        <p:spPr>
          <a:xfrm>
            <a:off x="1256780" y="3934900"/>
            <a:ext cx="387823" cy="1243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13C3A268-3112-2708-5D15-DCBA4A977C41}"/>
              </a:ext>
            </a:extLst>
          </p:cNvPr>
          <p:cNvGrpSpPr/>
          <p:nvPr/>
        </p:nvGrpSpPr>
        <p:grpSpPr>
          <a:xfrm>
            <a:off x="7562912" y="2321057"/>
            <a:ext cx="4767637" cy="4115597"/>
            <a:chOff x="6958340" y="1089798"/>
            <a:chExt cx="5668790" cy="4964633"/>
          </a:xfrm>
        </p:grpSpPr>
        <p:pic>
          <p:nvPicPr>
            <p:cNvPr id="15432" name="Picture 15431">
              <a:extLst>
                <a:ext uri="{FF2B5EF4-FFF2-40B4-BE49-F238E27FC236}">
                  <a16:creationId xmlns:a16="http://schemas.microsoft.com/office/drawing/2014/main" id="{E232920C-6B38-EE93-5BE5-28C937BB95D5}"/>
                </a:ext>
              </a:extLst>
            </p:cNvPr>
            <p:cNvPicPr>
              <a:picLocks noChangeAspect="1"/>
            </p:cNvPicPr>
            <p:nvPr/>
          </p:nvPicPr>
          <p:blipFill>
            <a:blip r:embed="rId8"/>
            <a:stretch>
              <a:fillRect/>
            </a:stretch>
          </p:blipFill>
          <p:spPr>
            <a:xfrm>
              <a:off x="6958340" y="1089798"/>
              <a:ext cx="4964633" cy="4964633"/>
            </a:xfrm>
            <a:prstGeom prst="rect">
              <a:avLst/>
            </a:prstGeom>
          </p:spPr>
        </p:pic>
        <p:sp>
          <p:nvSpPr>
            <p:cNvPr id="15422" name="TextBox 15421">
              <a:extLst>
                <a:ext uri="{FF2B5EF4-FFF2-40B4-BE49-F238E27FC236}">
                  <a16:creationId xmlns:a16="http://schemas.microsoft.com/office/drawing/2014/main" id="{E9886946-4C85-9E71-33DA-3ADB69E2ACE3}"/>
                </a:ext>
              </a:extLst>
            </p:cNvPr>
            <p:cNvSpPr txBox="1"/>
            <p:nvPr/>
          </p:nvSpPr>
          <p:spPr>
            <a:xfrm>
              <a:off x="8836154" y="3791064"/>
              <a:ext cx="1368936" cy="668286"/>
            </a:xfrm>
            <a:prstGeom prst="rect">
              <a:avLst/>
            </a:prstGeom>
            <a:noFill/>
          </p:spPr>
          <p:txBody>
            <a:bodyPr wrap="square">
              <a:spAutoFit/>
            </a:bodyPr>
            <a:lstStyle/>
            <a:p>
              <a:pPr algn="ctr"/>
              <a:r>
                <a:rPr lang="en-US" sz="1000" b="1" dirty="0">
                  <a:latin typeface="Times New Roman" panose="02020603050405020304" pitchFamily="18" charset="0"/>
                  <a:cs typeface="Times New Roman" panose="02020603050405020304" pitchFamily="18" charset="0"/>
                </a:rPr>
                <a:t>Every Signal. Every Vehicle.</a:t>
              </a:r>
            </a:p>
            <a:p>
              <a:pPr algn="ctr"/>
              <a:r>
                <a:rPr lang="en-US" sz="1000" b="1" dirty="0">
                  <a:latin typeface="Times New Roman" panose="02020603050405020304" pitchFamily="18" charset="0"/>
                  <a:cs typeface="Times New Roman" panose="02020603050405020304" pitchFamily="18" charset="0"/>
                </a:rPr>
                <a:t>Zero Congestion</a:t>
              </a:r>
              <a:endParaRPr lang="en-US" sz="1000" dirty="0">
                <a:latin typeface="Times New Roman" panose="02020603050405020304" pitchFamily="18" charset="0"/>
                <a:cs typeface="Times New Roman" panose="02020603050405020304" pitchFamily="18" charset="0"/>
              </a:endParaRPr>
            </a:p>
          </p:txBody>
        </p:sp>
        <p:sp>
          <p:nvSpPr>
            <p:cNvPr id="15449" name="TextBox 15448">
              <a:extLst>
                <a:ext uri="{FF2B5EF4-FFF2-40B4-BE49-F238E27FC236}">
                  <a16:creationId xmlns:a16="http://schemas.microsoft.com/office/drawing/2014/main" id="{EFC7816F-5CAE-3BD1-E0BC-1554FEDCA166}"/>
                </a:ext>
              </a:extLst>
            </p:cNvPr>
            <p:cNvSpPr txBox="1"/>
            <p:nvPr/>
          </p:nvSpPr>
          <p:spPr>
            <a:xfrm>
              <a:off x="8198694" y="1623225"/>
              <a:ext cx="486330" cy="529836"/>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p:txBody>
        </p:sp>
        <p:sp>
          <p:nvSpPr>
            <p:cNvPr id="15452" name="TextBox 15451">
              <a:extLst>
                <a:ext uri="{FF2B5EF4-FFF2-40B4-BE49-F238E27FC236}">
                  <a16:creationId xmlns:a16="http://schemas.microsoft.com/office/drawing/2014/main" id="{5F6DB309-4F74-9277-23FE-86661263DF36}"/>
                </a:ext>
              </a:extLst>
            </p:cNvPr>
            <p:cNvSpPr txBox="1"/>
            <p:nvPr/>
          </p:nvSpPr>
          <p:spPr>
            <a:xfrm>
              <a:off x="7364618" y="3240376"/>
              <a:ext cx="486330" cy="529836"/>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5454" name="TextBox 15453">
              <a:extLst>
                <a:ext uri="{FF2B5EF4-FFF2-40B4-BE49-F238E27FC236}">
                  <a16:creationId xmlns:a16="http://schemas.microsoft.com/office/drawing/2014/main" id="{6F3EE428-DB87-302B-8E7D-07804533EA1A}"/>
                </a:ext>
              </a:extLst>
            </p:cNvPr>
            <p:cNvSpPr txBox="1"/>
            <p:nvPr/>
          </p:nvSpPr>
          <p:spPr>
            <a:xfrm>
              <a:off x="9067350" y="4741977"/>
              <a:ext cx="373305" cy="529836"/>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5456" name="TextBox 15455">
              <a:extLst>
                <a:ext uri="{FF2B5EF4-FFF2-40B4-BE49-F238E27FC236}">
                  <a16:creationId xmlns:a16="http://schemas.microsoft.com/office/drawing/2014/main" id="{D115E388-22AA-5EB6-67BC-7A93417BBDBB}"/>
                </a:ext>
              </a:extLst>
            </p:cNvPr>
            <p:cNvSpPr txBox="1"/>
            <p:nvPr/>
          </p:nvSpPr>
          <p:spPr>
            <a:xfrm>
              <a:off x="7715976" y="2167575"/>
              <a:ext cx="2125390" cy="644933"/>
            </a:xfrm>
            <a:prstGeom prst="rect">
              <a:avLst/>
            </a:prstGeom>
            <a:noFill/>
          </p:spPr>
          <p:txBody>
            <a:bodyPr wrap="square" rtlCol="0">
              <a:spAutoFit/>
            </a:bodyPr>
            <a:lstStyle/>
            <a:p>
              <a:r>
                <a:rPr lang="zh-CN" altLang="en-US" sz="1000" dirty="0">
                  <a:solidFill>
                    <a:schemeClr val="tx2">
                      <a:lumMod val="50000"/>
                    </a:schemeClr>
                  </a:solidFill>
                  <a:latin typeface="Times New Roman" panose="02020603050405020304" pitchFamily="18" charset="0"/>
                  <a:cs typeface="Times New Roman" panose="02020603050405020304" pitchFamily="18" charset="0"/>
                </a:rPr>
                <a:t>📊</a:t>
              </a:r>
              <a:r>
                <a:rPr lang="en-US" altLang="en-US" sz="1000" dirty="0">
                  <a:solidFill>
                    <a:schemeClr val="tx2">
                      <a:lumMod val="50000"/>
                    </a:schemeClr>
                  </a:solidFill>
                  <a:latin typeface="Times New Roman" panose="02020603050405020304" pitchFamily="18" charset="0"/>
                  <a:cs typeface="Times New Roman" panose="02020603050405020304" pitchFamily="18" charset="0"/>
                </a:rPr>
                <a:t>   </a:t>
              </a:r>
              <a:r>
                <a:rPr lang="en-US" altLang="en-US" sz="1000" b="1" dirty="0">
                  <a:solidFill>
                    <a:schemeClr val="tx2">
                      <a:lumMod val="50000"/>
                    </a:schemeClr>
                  </a:solidFill>
                  <a:latin typeface="Times New Roman" panose="02020603050405020304" pitchFamily="18" charset="0"/>
                  <a:cs typeface="Times New Roman" panose="02020603050405020304" pitchFamily="18" charset="0"/>
                </a:rPr>
                <a:t>Data-Driven </a:t>
              </a:r>
            </a:p>
            <a:p>
              <a:r>
                <a:rPr lang="en-US" altLang="en-US" sz="1000" b="1" dirty="0">
                  <a:solidFill>
                    <a:schemeClr val="tx2">
                      <a:lumMod val="50000"/>
                    </a:schemeClr>
                  </a:solidFill>
                  <a:latin typeface="Times New Roman" panose="02020603050405020304" pitchFamily="18" charset="0"/>
                  <a:cs typeface="Times New Roman" panose="02020603050405020304" pitchFamily="18" charset="0"/>
                </a:rPr>
                <a:t>             Approach</a:t>
              </a:r>
              <a:endParaRPr lang="en-US" altLang="en-US" sz="1000" dirty="0">
                <a:solidFill>
                  <a:schemeClr val="tx2">
                    <a:lumMod val="50000"/>
                  </a:schemeClr>
                </a:solidFill>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
          <p:nvSpPr>
            <p:cNvPr id="15458" name="TextBox 15457">
              <a:extLst>
                <a:ext uri="{FF2B5EF4-FFF2-40B4-BE49-F238E27FC236}">
                  <a16:creationId xmlns:a16="http://schemas.microsoft.com/office/drawing/2014/main" id="{88C22419-D1AA-D682-1BE7-5A01FFD9C9D1}"/>
                </a:ext>
              </a:extLst>
            </p:cNvPr>
            <p:cNvSpPr txBox="1"/>
            <p:nvPr/>
          </p:nvSpPr>
          <p:spPr>
            <a:xfrm>
              <a:off x="9758368" y="2076045"/>
              <a:ext cx="1593382" cy="644933"/>
            </a:xfrm>
            <a:prstGeom prst="rect">
              <a:avLst/>
            </a:prstGeom>
            <a:noFill/>
          </p:spPr>
          <p:txBody>
            <a:bodyPr wrap="square">
              <a:spAutoFit/>
            </a:bodyPr>
            <a:lstStyle/>
            <a:p>
              <a:pPr marL="171450" indent="-171450">
                <a:buFont typeface="Wingdings" panose="05000000000000000000" pitchFamily="2" charset="2"/>
                <a:buChar char="Ø"/>
              </a:pPr>
              <a:r>
                <a:rPr lang="en-US" altLang="en-US" sz="1000" b="1" dirty="0">
                  <a:solidFill>
                    <a:schemeClr val="tx2">
                      <a:lumMod val="50000"/>
                    </a:schemeClr>
                  </a:solidFill>
                  <a:latin typeface="Times New Roman" panose="02020603050405020304" pitchFamily="18" charset="0"/>
                  <a:cs typeface="Times New Roman" panose="02020603050405020304" pitchFamily="18" charset="0"/>
                </a:rPr>
                <a:t>Preprocessing &amp; Feature Extraction</a:t>
              </a:r>
            </a:p>
          </p:txBody>
        </p:sp>
        <p:sp>
          <p:nvSpPr>
            <p:cNvPr id="15459" name="TextBox 15458">
              <a:extLst>
                <a:ext uri="{FF2B5EF4-FFF2-40B4-BE49-F238E27FC236}">
                  <a16:creationId xmlns:a16="http://schemas.microsoft.com/office/drawing/2014/main" id="{088FB406-E512-F891-51E6-FADB6580D593}"/>
                </a:ext>
              </a:extLst>
            </p:cNvPr>
            <p:cNvSpPr txBox="1"/>
            <p:nvPr/>
          </p:nvSpPr>
          <p:spPr>
            <a:xfrm>
              <a:off x="10501740" y="3733178"/>
              <a:ext cx="2125390" cy="824081"/>
            </a:xfrm>
            <a:prstGeom prst="rect">
              <a:avLst/>
            </a:prstGeom>
            <a:noFill/>
          </p:spPr>
          <p:txBody>
            <a:bodyPr wrap="square" rtlCol="0">
              <a:spAutoFit/>
            </a:bodyPr>
            <a:lstStyle/>
            <a:p>
              <a:r>
                <a:rPr lang="zh-CN" altLang="en-US" sz="1000" dirty="0">
                  <a:solidFill>
                    <a:schemeClr val="tx2">
                      <a:lumMod val="50000"/>
                    </a:schemeClr>
                  </a:solidFill>
                  <a:latin typeface="Times New Roman" panose="02020603050405020304" pitchFamily="18" charset="0"/>
                  <a:cs typeface="Times New Roman" panose="02020603050405020304" pitchFamily="18" charset="0"/>
                </a:rPr>
                <a:t>📊</a:t>
              </a:r>
              <a:r>
                <a:rPr lang="en-US" altLang="en-US" sz="1000" dirty="0">
                  <a:solidFill>
                    <a:schemeClr val="tx2">
                      <a:lumMod val="50000"/>
                    </a:schemeClr>
                  </a:solidFill>
                  <a:latin typeface="Times New Roman" panose="02020603050405020304" pitchFamily="18" charset="0"/>
                  <a:cs typeface="Times New Roman" panose="02020603050405020304" pitchFamily="18" charset="0"/>
                </a:rPr>
                <a:t>   </a:t>
              </a:r>
              <a:r>
                <a:rPr lang="en-US" altLang="en-US" sz="1000" b="1" dirty="0">
                  <a:solidFill>
                    <a:schemeClr val="tx2">
                      <a:lumMod val="50000"/>
                    </a:schemeClr>
                  </a:solidFill>
                  <a:latin typeface="Times New Roman" panose="02020603050405020304" pitchFamily="18" charset="0"/>
                  <a:cs typeface="Times New Roman" panose="02020603050405020304" pitchFamily="18" charset="0"/>
                </a:rPr>
                <a:t>AI Model </a:t>
              </a:r>
            </a:p>
            <a:p>
              <a:r>
                <a:rPr lang="en-US" altLang="en-US" sz="1000" b="1" dirty="0">
                  <a:solidFill>
                    <a:schemeClr val="tx2">
                      <a:lumMod val="50000"/>
                    </a:schemeClr>
                  </a:solidFill>
                  <a:latin typeface="Times New Roman" panose="02020603050405020304" pitchFamily="18" charset="0"/>
                  <a:cs typeface="Times New Roman" panose="02020603050405020304" pitchFamily="18" charset="0"/>
                </a:rPr>
                <a:t>         Training</a:t>
              </a:r>
            </a:p>
            <a:p>
              <a:endParaRPr lang="en-US" altLang="en-US" sz="1000" dirty="0">
                <a:solidFill>
                  <a:schemeClr val="tx2">
                    <a:lumMod val="50000"/>
                  </a:schemeClr>
                </a:solidFill>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
          <p:nvSpPr>
            <p:cNvPr id="15462" name="TextBox 15461">
              <a:extLst>
                <a:ext uri="{FF2B5EF4-FFF2-40B4-BE49-F238E27FC236}">
                  <a16:creationId xmlns:a16="http://schemas.microsoft.com/office/drawing/2014/main" id="{95E3DA79-4FE5-81F2-C5F2-E6F7773FB4F8}"/>
                </a:ext>
              </a:extLst>
            </p:cNvPr>
            <p:cNvSpPr txBox="1"/>
            <p:nvPr/>
          </p:nvSpPr>
          <p:spPr>
            <a:xfrm>
              <a:off x="8464456" y="5241090"/>
              <a:ext cx="2587823" cy="286637"/>
            </a:xfrm>
            <a:prstGeom prst="rect">
              <a:avLst/>
            </a:prstGeom>
            <a:noFill/>
          </p:spPr>
          <p:txBody>
            <a:bodyPr wrap="square">
              <a:spAutoFit/>
            </a:bodyPr>
            <a:lstStyle/>
            <a:p>
              <a:r>
                <a:rPr lang="en-US" altLang="en-US" sz="1000" b="1" dirty="0">
                  <a:solidFill>
                    <a:schemeClr val="tx2">
                      <a:lumMod val="50000"/>
                    </a:schemeClr>
                  </a:solidFill>
                  <a:latin typeface="Times New Roman" panose="02020603050405020304" pitchFamily="18" charset="0"/>
                  <a:cs typeface="Times New Roman" panose="02020603050405020304" pitchFamily="18" charset="0"/>
                </a:rPr>
                <a:t>Intelligent Decision Making</a:t>
              </a:r>
              <a:endParaRPr lang="en-US" sz="1000" dirty="0">
                <a:latin typeface="Times New Roman" panose="02020603050405020304" pitchFamily="18" charset="0"/>
                <a:cs typeface="Times New Roman" panose="02020603050405020304" pitchFamily="18" charset="0"/>
              </a:endParaRPr>
            </a:p>
          </p:txBody>
        </p:sp>
        <p:sp>
          <p:nvSpPr>
            <p:cNvPr id="15463" name="TextBox 15462">
              <a:extLst>
                <a:ext uri="{FF2B5EF4-FFF2-40B4-BE49-F238E27FC236}">
                  <a16:creationId xmlns:a16="http://schemas.microsoft.com/office/drawing/2014/main" id="{A1B72ECA-2F4F-E1D7-6D7A-BEC1840597F7}"/>
                </a:ext>
              </a:extLst>
            </p:cNvPr>
            <p:cNvSpPr txBox="1"/>
            <p:nvPr/>
          </p:nvSpPr>
          <p:spPr>
            <a:xfrm>
              <a:off x="7305374" y="3804542"/>
              <a:ext cx="2587823" cy="644933"/>
            </a:xfrm>
            <a:prstGeom prst="rect">
              <a:avLst/>
            </a:prstGeom>
            <a:noFill/>
          </p:spPr>
          <p:txBody>
            <a:bodyPr wrap="square">
              <a:spAutoFit/>
            </a:bodyPr>
            <a:lstStyle/>
            <a:p>
              <a:r>
                <a:rPr lang="en-US" altLang="en-US" sz="1000" b="1" dirty="0">
                  <a:solidFill>
                    <a:schemeClr val="tx2">
                      <a:lumMod val="50000"/>
                    </a:schemeClr>
                  </a:solidFill>
                  <a:latin typeface="Times New Roman" panose="02020603050405020304" pitchFamily="18" charset="0"/>
                  <a:cs typeface="Times New Roman" panose="02020603050405020304" pitchFamily="18" charset="0"/>
                </a:rPr>
                <a:t>Deployment &amp; </a:t>
              </a:r>
            </a:p>
            <a:p>
              <a:r>
                <a:rPr lang="en-US" altLang="en-US" sz="1000" b="1" dirty="0">
                  <a:solidFill>
                    <a:schemeClr val="tx2">
                      <a:lumMod val="50000"/>
                    </a:schemeClr>
                  </a:solidFill>
                  <a:latin typeface="Times New Roman" panose="02020603050405020304" pitchFamily="18" charset="0"/>
                  <a:cs typeface="Times New Roman" panose="02020603050405020304" pitchFamily="18" charset="0"/>
                </a:rPr>
                <a:t>Dashboard</a:t>
              </a:r>
            </a:p>
            <a:p>
              <a:endParaRPr lang="en-US" sz="1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3D0FA5B9-35E4-4DD9-D838-4CECD8C180F1}"/>
                </a:ext>
              </a:extLst>
            </p:cNvPr>
            <p:cNvSpPr txBox="1"/>
            <p:nvPr/>
          </p:nvSpPr>
          <p:spPr>
            <a:xfrm>
              <a:off x="9961925" y="1623225"/>
              <a:ext cx="486330" cy="529836"/>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8AA86DA9-12B4-8053-12F0-85E60F355D0D}"/>
                </a:ext>
              </a:extLst>
            </p:cNvPr>
            <p:cNvSpPr txBox="1"/>
            <p:nvPr/>
          </p:nvSpPr>
          <p:spPr>
            <a:xfrm>
              <a:off x="10879411" y="3240376"/>
              <a:ext cx="486330" cy="529836"/>
            </a:xfrm>
            <a:prstGeom prst="rect">
              <a:avLst/>
            </a:prstGeom>
            <a:noFill/>
          </p:spPr>
          <p:txBody>
            <a:bodyPr wrap="square">
              <a:spAutoFit/>
            </a:bodyPr>
            <a:lstStyle/>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grpSp>
      <p:pic>
        <p:nvPicPr>
          <p:cNvPr id="15484" name="Picture 15483">
            <a:extLst>
              <a:ext uri="{FF2B5EF4-FFF2-40B4-BE49-F238E27FC236}">
                <a16:creationId xmlns:a16="http://schemas.microsoft.com/office/drawing/2014/main" id="{A31AE5D4-886E-B305-0A88-301B672EEFA9}"/>
              </a:ext>
            </a:extLst>
          </p:cNvPr>
          <p:cNvPicPr>
            <a:picLocks noChangeAspect="1"/>
          </p:cNvPicPr>
          <p:nvPr/>
        </p:nvPicPr>
        <p:blipFill>
          <a:blip r:embed="rId9"/>
          <a:stretch>
            <a:fillRect/>
          </a:stretch>
        </p:blipFill>
        <p:spPr>
          <a:xfrm>
            <a:off x="69368" y="35835"/>
            <a:ext cx="1294481" cy="1294481"/>
          </a:xfrm>
          <a:prstGeom prst="rect">
            <a:avLst/>
          </a:prstGeom>
        </p:spPr>
      </p:pic>
      <p:sp>
        <p:nvSpPr>
          <p:cNvPr id="24" name="Rectangle: Rounded Corners 23">
            <a:extLst>
              <a:ext uri="{FF2B5EF4-FFF2-40B4-BE49-F238E27FC236}">
                <a16:creationId xmlns:a16="http://schemas.microsoft.com/office/drawing/2014/main" id="{CED5FCAE-0127-6BFA-4CF5-43F37A4CDC3A}"/>
              </a:ext>
            </a:extLst>
          </p:cNvPr>
          <p:cNvSpPr/>
          <p:nvPr/>
        </p:nvSpPr>
        <p:spPr>
          <a:xfrm>
            <a:off x="7450022" y="1099396"/>
            <a:ext cx="4428867" cy="1265755"/>
          </a:xfrm>
          <a:prstGeom prst="round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This AI-powered traffic management system uses data from simulations, cameras, sensors, and maps to dynamically optimize signal timings through Reinforcement Learning. It reduces congestion, idle time, and pollution, while prioritizing emergency vehicles. The solution is scalable for smart cities and includes a real-time dashboard for monitoring and analytics.</a:t>
            </a:r>
          </a:p>
        </p:txBody>
      </p:sp>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4D5F490A-9E14-D15E-D91C-0278B0790475}"/>
                  </a:ext>
                </a:extLst>
              </p14:cNvPr>
              <p14:cNvContentPartPr/>
              <p14:nvPr/>
            </p14:nvContentPartPr>
            <p14:xfrm rot="-69391">
              <a:off x="9081410" y="3979700"/>
              <a:ext cx="1056242" cy="1092018"/>
            </p14:xfrm>
          </p:contentPart>
        </mc:Choice>
        <mc:Fallback xmlns="">
          <p:pic>
            <p:nvPicPr>
              <p:cNvPr id="34" name="Ink 33">
                <a:extLst>
                  <a:ext uri="{FF2B5EF4-FFF2-40B4-BE49-F238E27FC236}">
                    <a16:creationId xmlns:a16="http://schemas.microsoft.com/office/drawing/2014/main" id="{4D5F490A-9E14-D15E-D91C-0278B0790475}"/>
                  </a:ext>
                </a:extLst>
              </p:cNvPr>
              <p:cNvPicPr/>
              <p:nvPr/>
            </p:nvPicPr>
            <p:blipFill>
              <a:blip r:embed="rId11"/>
              <a:stretch>
                <a:fillRect/>
              </a:stretch>
            </p:blipFill>
            <p:spPr>
              <a:xfrm rot="-69391">
                <a:off x="9018770" y="3917073"/>
                <a:ext cx="1181882" cy="121763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6">
                <a:extLst>
                  <a:ext uri="{FF2B5EF4-FFF2-40B4-BE49-F238E27FC236}">
                    <a16:creationId xmlns:a16="http://schemas.microsoft.com/office/drawing/2014/main" id="{0B213860-44C0-E226-BF81-8CA734601F64}"/>
                  </a:ext>
                </a:extLst>
              </p14:cNvPr>
              <p14:cNvContentPartPr/>
              <p14:nvPr/>
            </p14:nvContentPartPr>
            <p14:xfrm>
              <a:off x="9399111" y="4725869"/>
              <a:ext cx="708840" cy="293760"/>
            </p14:xfrm>
          </p:contentPart>
        </mc:Choice>
        <mc:Fallback xmlns="">
          <p:pic>
            <p:nvPicPr>
              <p:cNvPr id="37" name="Ink 36">
                <a:extLst>
                  <a:ext uri="{FF2B5EF4-FFF2-40B4-BE49-F238E27FC236}">
                    <a16:creationId xmlns:a16="http://schemas.microsoft.com/office/drawing/2014/main" id="{0B213860-44C0-E226-BF81-8CA734601F64}"/>
                  </a:ext>
                </a:extLst>
              </p:cNvPr>
              <p:cNvPicPr/>
              <p:nvPr/>
            </p:nvPicPr>
            <p:blipFill>
              <a:blip r:embed="rId13"/>
              <a:stretch>
                <a:fillRect/>
              </a:stretch>
            </p:blipFill>
            <p:spPr>
              <a:xfrm>
                <a:off x="9336111" y="4663229"/>
                <a:ext cx="8344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7">
                <a:extLst>
                  <a:ext uri="{FF2B5EF4-FFF2-40B4-BE49-F238E27FC236}">
                    <a16:creationId xmlns:a16="http://schemas.microsoft.com/office/drawing/2014/main" id="{D877064F-A8EA-AEFF-2C1F-6C21B200F503}"/>
                  </a:ext>
                </a:extLst>
              </p14:cNvPr>
              <p14:cNvContentPartPr/>
              <p14:nvPr/>
            </p14:nvContentPartPr>
            <p14:xfrm>
              <a:off x="9026151" y="3727589"/>
              <a:ext cx="1282680" cy="1243080"/>
            </p14:xfrm>
          </p:contentPart>
        </mc:Choice>
        <mc:Fallback xmlns="">
          <p:pic>
            <p:nvPicPr>
              <p:cNvPr id="38" name="Ink 37">
                <a:extLst>
                  <a:ext uri="{FF2B5EF4-FFF2-40B4-BE49-F238E27FC236}">
                    <a16:creationId xmlns:a16="http://schemas.microsoft.com/office/drawing/2014/main" id="{D877064F-A8EA-AEFF-2C1F-6C21B200F503}"/>
                  </a:ext>
                </a:extLst>
              </p:cNvPr>
              <p:cNvPicPr/>
              <p:nvPr/>
            </p:nvPicPr>
            <p:blipFill>
              <a:blip r:embed="rId15"/>
              <a:stretch>
                <a:fillRect/>
              </a:stretch>
            </p:blipFill>
            <p:spPr>
              <a:xfrm>
                <a:off x="8963511" y="3664589"/>
                <a:ext cx="1408320" cy="1368720"/>
              </a:xfrm>
              <a:prstGeom prst="rect">
                <a:avLst/>
              </a:prstGeom>
            </p:spPr>
          </p:pic>
        </mc:Fallback>
      </mc:AlternateContent>
      <p:pic>
        <p:nvPicPr>
          <p:cNvPr id="47" name="Picture 46" descr="A traffic light with red yellow and green lights&#10;&#10;AI-generated content may be incorrect.">
            <a:extLst>
              <a:ext uri="{FF2B5EF4-FFF2-40B4-BE49-F238E27FC236}">
                <a16:creationId xmlns:a16="http://schemas.microsoft.com/office/drawing/2014/main" id="{7504C6B7-F0BD-AFA3-24B3-7C4311D9484D}"/>
              </a:ext>
            </a:extLst>
          </p:cNvPr>
          <p:cNvPicPr>
            <a:picLocks noChangeAspect="1"/>
          </p:cNvPicPr>
          <p:nvPr/>
        </p:nvPicPr>
        <p:blipFill>
          <a:blip r:embed="rId16"/>
          <a:stretch>
            <a:fillRect/>
          </a:stretch>
        </p:blipFill>
        <p:spPr>
          <a:xfrm>
            <a:off x="9264064" y="3622405"/>
            <a:ext cx="802646" cy="931603"/>
          </a:xfrm>
          <a:prstGeom prst="rect">
            <a:avLst/>
          </a:prstGeom>
        </p:spPr>
      </p:pic>
      <p:sp>
        <p:nvSpPr>
          <p:cNvPr id="49" name="TextBox 48">
            <a:extLst>
              <a:ext uri="{FF2B5EF4-FFF2-40B4-BE49-F238E27FC236}">
                <a16:creationId xmlns:a16="http://schemas.microsoft.com/office/drawing/2014/main" id="{2DED6B64-118C-A2C9-2BE7-C794CE88724A}"/>
              </a:ext>
            </a:extLst>
          </p:cNvPr>
          <p:cNvSpPr txBox="1"/>
          <p:nvPr/>
        </p:nvSpPr>
        <p:spPr>
          <a:xfrm>
            <a:off x="9188799" y="4460340"/>
            <a:ext cx="1420796" cy="600164"/>
          </a:xfrm>
          <a:prstGeom prst="rect">
            <a:avLst/>
          </a:prstGeom>
          <a:noFill/>
        </p:spPr>
        <p:txBody>
          <a:bodyPr wrap="square">
            <a:spAutoFit/>
          </a:bodyPr>
          <a:lstStyle/>
          <a:p>
            <a:r>
              <a:rPr lang="en-US" sz="1200" b="1" dirty="0">
                <a:solidFill>
                  <a:srgbClr val="FF0000"/>
                </a:solidFill>
                <a:latin typeface="Times New Roman" panose="02020603050405020304" pitchFamily="18" charset="0"/>
                <a:cs typeface="Times New Roman" panose="02020603050405020304" pitchFamily="18" charset="0"/>
              </a:rPr>
              <a:t>SmartFlow</a:t>
            </a:r>
            <a:r>
              <a:rPr lang="en-US" sz="1050" b="1" dirty="0">
                <a:latin typeface="Times New Roman" panose="02020603050405020304" pitchFamily="18" charset="0"/>
                <a:cs typeface="Times New Roman" panose="02020603050405020304" pitchFamily="18" charset="0"/>
              </a:rPr>
              <a:t> </a:t>
            </a:r>
          </a:p>
          <a:p>
            <a:r>
              <a:rPr lang="en-US" sz="700" b="1" dirty="0">
                <a:latin typeface="Times New Roman" panose="02020603050405020304" pitchFamily="18" charset="0"/>
                <a:cs typeface="Times New Roman" panose="02020603050405020304" pitchFamily="18" charset="0"/>
              </a:rPr>
              <a:t> “Every Signal,</a:t>
            </a:r>
          </a:p>
          <a:p>
            <a:r>
              <a:rPr lang="en-US" sz="700" b="1" dirty="0">
                <a:latin typeface="Times New Roman" panose="02020603050405020304" pitchFamily="18" charset="0"/>
                <a:cs typeface="Times New Roman" panose="02020603050405020304" pitchFamily="18" charset="0"/>
              </a:rPr>
              <a:t> Every Vehicle,</a:t>
            </a:r>
          </a:p>
          <a:p>
            <a:r>
              <a:rPr lang="en-US" sz="700" b="1" dirty="0">
                <a:latin typeface="Times New Roman" panose="02020603050405020304" pitchFamily="18" charset="0"/>
                <a:cs typeface="Times New Roman" panose="02020603050405020304" pitchFamily="18" charset="0"/>
              </a:rPr>
              <a:t> Zero Congestion.”</a:t>
            </a:r>
            <a:endParaRPr lang="en-IN" sz="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4F69D3-EEB0-4C4C-9434-B9960FB5854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dirty="0">
              <a:solidFill>
                <a:schemeClr val="accent2">
                  <a:lumMod val="75000"/>
                </a:schemeClr>
              </a:solidFill>
              <a:latin typeface="+mn-lt"/>
              <a:ea typeface="+mn-ea"/>
            </a:endParaRPr>
          </a:p>
        </p:txBody>
      </p:sp>
      <p:sp>
        <p:nvSpPr>
          <p:cNvPr id="17409" name="Title 1"/>
          <p:cNvSpPr>
            <a:spLocks noGrp="1"/>
          </p:cNvSpPr>
          <p:nvPr>
            <p:ph type="title"/>
          </p:nvPr>
        </p:nvSpPr>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TECHNICAL APPROACH</a:t>
            </a:r>
          </a:p>
        </p:txBody>
      </p:sp>
      <p:sp>
        <p:nvSpPr>
          <p:cNvPr id="6" name="Slide Number Placeholder 5"/>
          <p:cNvSpPr>
            <a:spLocks noGrp="1"/>
          </p:cNvSpPr>
          <p:nvPr>
            <p:ph type="sldNum" sz="quarter" idx="12"/>
          </p:nvPr>
        </p:nvSpPr>
        <p:spPr/>
        <p:txBody>
          <a:bodyPr/>
          <a:lstStyle/>
          <a:p>
            <a:fld id="{677C3CE7-23F7-4828-823C-E0205DF2CF97}" type="slidenum">
              <a:rPr lang="en-US" b="1" smtClean="0">
                <a:solidFill>
                  <a:schemeClr val="bg1"/>
                </a:solidFill>
              </a:rPr>
              <a:pPr/>
              <a:t>3</a:t>
            </a:fld>
            <a:endParaRPr lang="en-US" b="1" dirty="0">
              <a:solidFill>
                <a:schemeClr val="bg1"/>
              </a:solidFill>
            </a:endParaRPr>
          </a:p>
        </p:txBody>
      </p:sp>
      <p:sp>
        <p:nvSpPr>
          <p:cNvPr id="7" name="Footer Placeholder 6"/>
          <p:cNvSpPr>
            <a:spLocks noGrp="1"/>
          </p:cNvSpPr>
          <p:nvPr>
            <p:ph type="ftr" sz="quarter" idx="11"/>
          </p:nvPr>
        </p:nvSpPr>
        <p:spPr>
          <a:xfrm>
            <a:off x="4493999" y="6374706"/>
            <a:ext cx="3204000" cy="365125"/>
          </a:xfrm>
        </p:spPr>
        <p:txBody>
          <a:bodyPr/>
          <a:lstStyle/>
          <a:p>
            <a:pPr>
              <a:defRPr/>
            </a:pPr>
            <a:r>
              <a:rPr lang="en-US" sz="1650" dirty="0">
                <a:solidFill>
                  <a:prstClr val="white"/>
                </a:solidFill>
                <a:latin typeface="Times New Roman" panose="02020603050405020304" pitchFamily="18" charset="0"/>
                <a:cs typeface="Times New Roman" panose="02020603050405020304" pitchFamily="18" charset="0"/>
              </a:rPr>
              <a:t>SIH113</a:t>
            </a:r>
          </a:p>
        </p:txBody>
      </p:sp>
      <p:pic>
        <p:nvPicPr>
          <p:cNvPr id="9" name="Picture 2" descr="https://www.sih.gov.in/img1/SIH-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768A2BD-1AEA-E05F-3F6D-0BBDDEDE6789}"/>
              </a:ext>
            </a:extLst>
          </p:cNvPr>
          <p:cNvPicPr>
            <a:picLocks noChangeAspect="1"/>
          </p:cNvPicPr>
          <p:nvPr/>
        </p:nvPicPr>
        <p:blipFill>
          <a:blip r:embed="rId4"/>
          <a:stretch>
            <a:fillRect/>
          </a:stretch>
        </p:blipFill>
        <p:spPr>
          <a:xfrm>
            <a:off x="0" y="0"/>
            <a:ext cx="1294481" cy="1294481"/>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B31ED9B-7C39-3FB0-B729-F5F28AF4BAF4}"/>
                  </a:ext>
                </a:extLst>
              </p14:cNvPr>
              <p14:cNvContentPartPr/>
              <p14:nvPr/>
            </p14:nvContentPartPr>
            <p14:xfrm>
              <a:off x="3612536" y="3011894"/>
              <a:ext cx="1800" cy="1800"/>
            </p14:xfrm>
          </p:contentPart>
        </mc:Choice>
        <mc:Fallback xmlns="">
          <p:pic>
            <p:nvPicPr>
              <p:cNvPr id="19" name="Ink 18">
                <a:extLst>
                  <a:ext uri="{FF2B5EF4-FFF2-40B4-BE49-F238E27FC236}">
                    <a16:creationId xmlns:a16="http://schemas.microsoft.com/office/drawing/2014/main" id="{CB31ED9B-7C39-3FB0-B729-F5F28AF4BAF4}"/>
                  </a:ext>
                </a:extLst>
              </p:cNvPr>
              <p:cNvPicPr/>
              <p:nvPr/>
            </p:nvPicPr>
            <p:blipFill>
              <a:blip r:embed="rId6"/>
              <a:stretch>
                <a:fillRect/>
              </a:stretch>
            </p:blipFill>
            <p:spPr>
              <a:xfrm>
                <a:off x="3549896" y="2949254"/>
                <a:ext cx="1274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89DA7C02-1575-E89B-B0B1-F2B30FF8823A}"/>
                  </a:ext>
                </a:extLst>
              </p14:cNvPr>
              <p14:cNvContentPartPr/>
              <p14:nvPr/>
            </p14:nvContentPartPr>
            <p14:xfrm>
              <a:off x="2563496" y="3460454"/>
              <a:ext cx="360" cy="360"/>
            </p14:xfrm>
          </p:contentPart>
        </mc:Choice>
        <mc:Fallback xmlns="">
          <p:pic>
            <p:nvPicPr>
              <p:cNvPr id="23" name="Ink 22">
                <a:extLst>
                  <a:ext uri="{FF2B5EF4-FFF2-40B4-BE49-F238E27FC236}">
                    <a16:creationId xmlns:a16="http://schemas.microsoft.com/office/drawing/2014/main" id="{89DA7C02-1575-E89B-B0B1-F2B30FF8823A}"/>
                  </a:ext>
                </a:extLst>
              </p:cNvPr>
              <p:cNvPicPr/>
              <p:nvPr/>
            </p:nvPicPr>
            <p:blipFill>
              <a:blip r:embed="rId8"/>
              <a:stretch>
                <a:fillRect/>
              </a:stretch>
            </p:blipFill>
            <p:spPr>
              <a:xfrm>
                <a:off x="2500856" y="3397454"/>
                <a:ext cx="126000" cy="126000"/>
              </a:xfrm>
              <a:prstGeom prst="rect">
                <a:avLst/>
              </a:prstGeom>
            </p:spPr>
          </p:pic>
        </mc:Fallback>
      </mc:AlternateContent>
      <p:sp>
        <p:nvSpPr>
          <p:cNvPr id="17466" name="Rectangle: Diagonal Corners Rounded 17465">
            <a:extLst>
              <a:ext uri="{FF2B5EF4-FFF2-40B4-BE49-F238E27FC236}">
                <a16:creationId xmlns:a16="http://schemas.microsoft.com/office/drawing/2014/main" id="{7DADA8C4-EA2B-1D56-FDF2-A62037E32A4F}"/>
              </a:ext>
            </a:extLst>
          </p:cNvPr>
          <p:cNvSpPr/>
          <p:nvPr/>
        </p:nvSpPr>
        <p:spPr>
          <a:xfrm>
            <a:off x="260059" y="1631659"/>
            <a:ext cx="3993487" cy="4476864"/>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0" defTabSz="914400" eaLnBrk="0" hangingPunct="0"/>
            <a:r>
              <a:rPr lang="en-US" b="1" u="sng" dirty="0">
                <a:solidFill>
                  <a:schemeClr val="tx2">
                    <a:lumMod val="50000"/>
                  </a:schemeClr>
                </a:solidFill>
                <a:latin typeface="Times New Roman" panose="02020603050405020304" pitchFamily="18" charset="0"/>
                <a:cs typeface="Times New Roman" panose="02020603050405020304" pitchFamily="18" charset="0"/>
              </a:rPr>
              <a:t>Technical and Hardware Stack</a:t>
            </a:r>
          </a:p>
          <a:p>
            <a:pPr lvl="0" defTabSz="914400" eaLnBrk="0" hangingPunct="0"/>
            <a:endParaRPr lang="en-US" sz="1200" b="1" dirty="0">
              <a:solidFill>
                <a:schemeClr val="tx2">
                  <a:lumMod val="50000"/>
                </a:schemeClr>
              </a:solidFill>
              <a:latin typeface="Times New Roman" panose="02020603050405020304" pitchFamily="18" charset="0"/>
              <a:cs typeface="Times New Roman" panose="02020603050405020304" pitchFamily="18" charset="0"/>
            </a:endParaRPr>
          </a:p>
          <a:p>
            <a:pPr lvl="0" defTabSz="914400" eaLnBrk="0" hangingPunct="0"/>
            <a:r>
              <a:rPr lang="en-US" sz="1200" b="1" dirty="0">
                <a:solidFill>
                  <a:schemeClr val="tx2">
                    <a:lumMod val="50000"/>
                  </a:schemeClr>
                </a:solidFill>
                <a:latin typeface="Times New Roman" panose="02020603050405020304" pitchFamily="18" charset="0"/>
                <a:cs typeface="Times New Roman" panose="02020603050405020304" pitchFamily="18" charset="0"/>
              </a:rPr>
              <a:t>🔹 Hardware</a:t>
            </a:r>
          </a:p>
          <a:p>
            <a:pPr lvl="0" defTabSz="914400" eaLnBrk="0" hangingPunct="0">
              <a:buFontTx/>
              <a:buChar char="•"/>
            </a:pPr>
            <a:r>
              <a:rPr lang="en-US" sz="1200" dirty="0">
                <a:solidFill>
                  <a:schemeClr val="tx2">
                    <a:lumMod val="50000"/>
                  </a:schemeClr>
                </a:solidFill>
                <a:latin typeface="Times New Roman" panose="02020603050405020304" pitchFamily="18" charset="0"/>
                <a:cs typeface="Times New Roman" panose="02020603050405020304" pitchFamily="18" charset="0"/>
              </a:rPr>
              <a:t>IoT Sensors (traffic density detectors, vehicle counters)</a:t>
            </a:r>
          </a:p>
          <a:p>
            <a:pPr lvl="0" defTabSz="914400" eaLnBrk="0" hangingPunct="0">
              <a:buFontTx/>
              <a:buChar char="•"/>
            </a:pPr>
            <a:r>
              <a:rPr lang="en-US" sz="1200" dirty="0">
                <a:solidFill>
                  <a:schemeClr val="tx2">
                    <a:lumMod val="50000"/>
                  </a:schemeClr>
                </a:solidFill>
                <a:latin typeface="Times New Roman" panose="02020603050405020304" pitchFamily="18" charset="0"/>
                <a:cs typeface="Times New Roman" panose="02020603050405020304" pitchFamily="18" charset="0"/>
              </a:rPr>
              <a:t>CCTV Cameras (for vehicle detection)</a:t>
            </a:r>
          </a:p>
          <a:p>
            <a:pPr lvl="0" defTabSz="914400" eaLnBrk="0" hangingPunct="0">
              <a:buFontTx/>
              <a:buChar char="•"/>
            </a:pPr>
            <a:r>
              <a:rPr lang="en-US" sz="1200" dirty="0">
                <a:solidFill>
                  <a:schemeClr val="tx2">
                    <a:lumMod val="50000"/>
                  </a:schemeClr>
                </a:solidFill>
                <a:latin typeface="Times New Roman" panose="02020603050405020304" pitchFamily="18" charset="0"/>
                <a:cs typeface="Times New Roman" panose="02020603050405020304" pitchFamily="18" charset="0"/>
              </a:rPr>
              <a:t>Edge Devices (Raspberry Pi / Jetson Nano for real-time processing)</a:t>
            </a:r>
          </a:p>
          <a:p>
            <a:pPr lvl="0" defTabSz="914400" eaLnBrk="0" hangingPunct="0">
              <a:buFontTx/>
              <a:buChar char="•"/>
            </a:pPr>
            <a:r>
              <a:rPr lang="en-US" sz="1200" dirty="0">
                <a:solidFill>
                  <a:schemeClr val="tx2">
                    <a:lumMod val="50000"/>
                  </a:schemeClr>
                </a:solidFill>
                <a:latin typeface="Times New Roman" panose="02020603050405020304" pitchFamily="18" charset="0"/>
                <a:cs typeface="Times New Roman" panose="02020603050405020304" pitchFamily="18" charset="0"/>
              </a:rPr>
              <a:t>GPS Modules (for emergency vehicle tracking)</a:t>
            </a:r>
          </a:p>
          <a:p>
            <a:pPr lvl="0" defTabSz="914400" eaLnBrk="0" hangingPunct="0"/>
            <a:endParaRPr lang="en-US" sz="1200" b="1" dirty="0">
              <a:solidFill>
                <a:schemeClr val="tx2">
                  <a:lumMod val="50000"/>
                </a:schemeClr>
              </a:solidFill>
              <a:latin typeface="Times New Roman" panose="02020603050405020304" pitchFamily="18" charset="0"/>
              <a:cs typeface="Times New Roman" panose="02020603050405020304" pitchFamily="18" charset="0"/>
            </a:endParaRPr>
          </a:p>
          <a:p>
            <a:pPr lvl="0" defTabSz="914400" eaLnBrk="0" hangingPunct="0"/>
            <a:r>
              <a:rPr lang="en-US" sz="1200" b="1" dirty="0">
                <a:solidFill>
                  <a:schemeClr val="tx2">
                    <a:lumMod val="50000"/>
                  </a:schemeClr>
                </a:solidFill>
                <a:latin typeface="Times New Roman" panose="02020603050405020304" pitchFamily="18" charset="0"/>
                <a:cs typeface="Times New Roman" panose="02020603050405020304" pitchFamily="18" charset="0"/>
              </a:rPr>
              <a:t>🔹 Application Development</a:t>
            </a:r>
          </a:p>
          <a:p>
            <a:pPr lvl="0" defTabSz="914400" eaLnBrk="0" hangingPunct="0">
              <a:buFontTx/>
              <a:buChar char="•"/>
            </a:pPr>
            <a:r>
              <a:rPr lang="en-US" sz="1200" b="1" dirty="0">
                <a:solidFill>
                  <a:schemeClr val="tx2">
                    <a:lumMod val="50000"/>
                  </a:schemeClr>
                </a:solidFill>
                <a:latin typeface="Times New Roman" panose="02020603050405020304" pitchFamily="18" charset="0"/>
                <a:cs typeface="Times New Roman" panose="02020603050405020304" pitchFamily="18" charset="0"/>
              </a:rPr>
              <a:t>Python (TensorFlow/</a:t>
            </a:r>
            <a:r>
              <a:rPr lang="en-US" sz="1200" b="1" dirty="0" err="1">
                <a:solidFill>
                  <a:schemeClr val="tx2">
                    <a:lumMod val="50000"/>
                  </a:schemeClr>
                </a:solidFill>
                <a:latin typeface="Times New Roman" panose="02020603050405020304" pitchFamily="18" charset="0"/>
                <a:cs typeface="Times New Roman" panose="02020603050405020304" pitchFamily="18" charset="0"/>
              </a:rPr>
              <a:t>Keras</a:t>
            </a:r>
            <a:r>
              <a:rPr lang="en-US" sz="1200" b="1" dirty="0">
                <a:solidFill>
                  <a:schemeClr val="tx2">
                    <a:lumMod val="50000"/>
                  </a:schemeClr>
                </a:solidFill>
                <a:latin typeface="Times New Roman" panose="02020603050405020304" pitchFamily="18" charset="0"/>
                <a:cs typeface="Times New Roman" panose="02020603050405020304" pitchFamily="18" charset="0"/>
              </a:rPr>
              <a:t>, </a:t>
            </a:r>
            <a:r>
              <a:rPr lang="en-US" sz="1200" b="1" dirty="0" err="1">
                <a:solidFill>
                  <a:schemeClr val="tx2">
                    <a:lumMod val="50000"/>
                  </a:schemeClr>
                </a:solidFill>
                <a:latin typeface="Times New Roman" panose="02020603050405020304" pitchFamily="18" charset="0"/>
                <a:cs typeface="Times New Roman" panose="02020603050405020304" pitchFamily="18" charset="0"/>
              </a:rPr>
              <a:t>PyTorch</a:t>
            </a:r>
            <a:r>
              <a:rPr lang="en-US" sz="1200" b="1" dirty="0">
                <a:solidFill>
                  <a:schemeClr val="tx2">
                    <a:lumMod val="50000"/>
                  </a:schemeClr>
                </a:solidFill>
                <a:latin typeface="Times New Roman" panose="02020603050405020304" pitchFamily="18" charset="0"/>
                <a:cs typeface="Times New Roman" panose="02020603050405020304" pitchFamily="18" charset="0"/>
              </a:rPr>
              <a:t>)</a:t>
            </a:r>
            <a:r>
              <a:rPr lang="en-US" sz="1200" dirty="0">
                <a:solidFill>
                  <a:schemeClr val="tx2">
                    <a:lumMod val="50000"/>
                  </a:schemeClr>
                </a:solidFill>
                <a:latin typeface="Times New Roman" panose="02020603050405020304" pitchFamily="18" charset="0"/>
                <a:cs typeface="Times New Roman" panose="02020603050405020304" pitchFamily="18" charset="0"/>
              </a:rPr>
              <a:t> – AI/ML model development</a:t>
            </a:r>
          </a:p>
          <a:p>
            <a:pPr lvl="0" defTabSz="914400" eaLnBrk="0" hangingPunct="0">
              <a:buFontTx/>
              <a:buChar char="•"/>
            </a:pPr>
            <a:r>
              <a:rPr lang="en-US" sz="1200" b="1" dirty="0">
                <a:solidFill>
                  <a:schemeClr val="tx2">
                    <a:lumMod val="50000"/>
                  </a:schemeClr>
                </a:solidFill>
                <a:latin typeface="Times New Roman" panose="02020603050405020304" pitchFamily="18" charset="0"/>
                <a:cs typeface="Times New Roman" panose="02020603050405020304" pitchFamily="18" charset="0"/>
              </a:rPr>
              <a:t>SUMO (Simulation of Urban Mobility)</a:t>
            </a:r>
            <a:r>
              <a:rPr lang="en-US" sz="1200" dirty="0">
                <a:solidFill>
                  <a:schemeClr val="tx2">
                    <a:lumMod val="50000"/>
                  </a:schemeClr>
                </a:solidFill>
                <a:latin typeface="Times New Roman" panose="02020603050405020304" pitchFamily="18" charset="0"/>
                <a:cs typeface="Times New Roman" panose="02020603050405020304" pitchFamily="18" charset="0"/>
              </a:rPr>
              <a:t> – Traffic simulation environment</a:t>
            </a:r>
          </a:p>
          <a:p>
            <a:pPr lvl="0" defTabSz="914400" eaLnBrk="0" hangingPunct="0">
              <a:buFontTx/>
              <a:buChar char="•"/>
            </a:pPr>
            <a:r>
              <a:rPr lang="en-US" sz="1200" b="1" dirty="0" err="1">
                <a:solidFill>
                  <a:schemeClr val="tx2">
                    <a:lumMod val="50000"/>
                  </a:schemeClr>
                </a:solidFill>
                <a:latin typeface="Times New Roman" panose="02020603050405020304" pitchFamily="18" charset="0"/>
                <a:cs typeface="Times New Roman" panose="02020603050405020304" pitchFamily="18" charset="0"/>
              </a:rPr>
              <a:t>Streamlit</a:t>
            </a:r>
            <a:r>
              <a:rPr lang="en-US" sz="1200" b="1" dirty="0">
                <a:solidFill>
                  <a:schemeClr val="tx2">
                    <a:lumMod val="50000"/>
                  </a:schemeClr>
                </a:solidFill>
                <a:latin typeface="Times New Roman" panose="02020603050405020304" pitchFamily="18" charset="0"/>
                <a:cs typeface="Times New Roman" panose="02020603050405020304" pitchFamily="18" charset="0"/>
              </a:rPr>
              <a:t> </a:t>
            </a:r>
            <a:r>
              <a:rPr lang="en-US" sz="1200" dirty="0">
                <a:solidFill>
                  <a:schemeClr val="tx2">
                    <a:lumMod val="50000"/>
                  </a:schemeClr>
                </a:solidFill>
                <a:latin typeface="Times New Roman" panose="02020603050405020304" pitchFamily="18" charset="0"/>
                <a:cs typeface="Times New Roman" panose="02020603050405020304" pitchFamily="18" charset="0"/>
              </a:rPr>
              <a:t> – Real-time monitoring dashboard</a:t>
            </a:r>
          </a:p>
          <a:p>
            <a:pPr lvl="0" defTabSz="914400" eaLnBrk="0" hangingPunct="0"/>
            <a:endParaRPr lang="en-US" sz="1200" b="1" dirty="0">
              <a:solidFill>
                <a:schemeClr val="tx2">
                  <a:lumMod val="50000"/>
                </a:schemeClr>
              </a:solidFill>
              <a:latin typeface="Times New Roman" panose="02020603050405020304" pitchFamily="18" charset="0"/>
              <a:cs typeface="Times New Roman" panose="02020603050405020304" pitchFamily="18" charset="0"/>
            </a:endParaRPr>
          </a:p>
          <a:p>
            <a:pPr lvl="0" defTabSz="914400" eaLnBrk="0" hangingPunct="0"/>
            <a:r>
              <a:rPr lang="en-US" sz="1200" b="1" dirty="0">
                <a:solidFill>
                  <a:schemeClr val="tx2">
                    <a:lumMod val="50000"/>
                  </a:schemeClr>
                </a:solidFill>
                <a:latin typeface="Times New Roman" panose="02020603050405020304" pitchFamily="18" charset="0"/>
                <a:cs typeface="Times New Roman" panose="02020603050405020304" pitchFamily="18" charset="0"/>
              </a:rPr>
              <a:t>🔹 Databases Management</a:t>
            </a:r>
          </a:p>
          <a:p>
            <a:pPr lvl="0" defTabSz="914400" eaLnBrk="0" hangingPunct="0">
              <a:buFontTx/>
              <a:buChar char="•"/>
            </a:pPr>
            <a:r>
              <a:rPr lang="en-US" sz="1200" b="1" dirty="0">
                <a:solidFill>
                  <a:schemeClr val="tx2">
                    <a:lumMod val="50000"/>
                  </a:schemeClr>
                </a:solidFill>
                <a:latin typeface="Times New Roman" panose="02020603050405020304" pitchFamily="18" charset="0"/>
                <a:cs typeface="Times New Roman" panose="02020603050405020304" pitchFamily="18" charset="0"/>
              </a:rPr>
              <a:t>MongoDB</a:t>
            </a:r>
            <a:r>
              <a:rPr lang="en-US" sz="1200" dirty="0">
                <a:solidFill>
                  <a:schemeClr val="tx2">
                    <a:lumMod val="50000"/>
                  </a:schemeClr>
                </a:solidFill>
                <a:latin typeface="Times New Roman" panose="02020603050405020304" pitchFamily="18" charset="0"/>
                <a:cs typeface="Times New Roman" panose="02020603050405020304" pitchFamily="18" charset="0"/>
              </a:rPr>
              <a:t> – For real-time traffic and sensor data</a:t>
            </a:r>
          </a:p>
          <a:p>
            <a:pPr lvl="0" defTabSz="914400" eaLnBrk="0" hangingPunct="0">
              <a:buFontTx/>
              <a:buChar char="•"/>
            </a:pPr>
            <a:r>
              <a:rPr lang="en-US" sz="1200" b="1" dirty="0">
                <a:solidFill>
                  <a:schemeClr val="tx2">
                    <a:lumMod val="50000"/>
                  </a:schemeClr>
                </a:solidFill>
                <a:latin typeface="Times New Roman" panose="02020603050405020304" pitchFamily="18" charset="0"/>
                <a:cs typeface="Times New Roman" panose="02020603050405020304" pitchFamily="18" charset="0"/>
              </a:rPr>
              <a:t>PostgreSQL / MySQL</a:t>
            </a:r>
            <a:r>
              <a:rPr lang="en-US" sz="1200" dirty="0">
                <a:solidFill>
                  <a:schemeClr val="tx2">
                    <a:lumMod val="50000"/>
                  </a:schemeClr>
                </a:solidFill>
                <a:latin typeface="Times New Roman" panose="02020603050405020304" pitchFamily="18" charset="0"/>
                <a:cs typeface="Times New Roman" panose="02020603050405020304" pitchFamily="18" charset="0"/>
              </a:rPr>
              <a:t> – Structured historical datasets storage</a:t>
            </a:r>
          </a:p>
          <a:p>
            <a:pPr lvl="0" defTabSz="914400" eaLnBrk="0" hangingPunct="0"/>
            <a:endParaRPr lang="en-US" sz="1200" b="1"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17470" name="Picture 17469" descr="A diagram of a diagram&#10;&#10;AI-generated content may be incorrect.">
            <a:extLst>
              <a:ext uri="{FF2B5EF4-FFF2-40B4-BE49-F238E27FC236}">
                <a16:creationId xmlns:a16="http://schemas.microsoft.com/office/drawing/2014/main" id="{D1800831-6BD4-8258-2529-271377B06851}"/>
              </a:ext>
            </a:extLst>
          </p:cNvPr>
          <p:cNvPicPr>
            <a:picLocks noChangeAspect="1"/>
          </p:cNvPicPr>
          <p:nvPr/>
        </p:nvPicPr>
        <p:blipFill>
          <a:blip r:embed="rId9"/>
          <a:stretch>
            <a:fillRect/>
          </a:stretch>
        </p:blipFill>
        <p:spPr>
          <a:xfrm>
            <a:off x="4606255" y="1706912"/>
            <a:ext cx="6731466" cy="4140847"/>
          </a:xfrm>
          <a:prstGeom prst="rect">
            <a:avLst/>
          </a:prstGeom>
          <a:ln w="19050">
            <a:solidFill>
              <a:schemeClr val="bg1"/>
            </a:solidFill>
          </a:ln>
          <a:effectLst>
            <a:glow rad="139700">
              <a:schemeClr val="accent3">
                <a:satMod val="175000"/>
                <a:alpha val="40000"/>
              </a:schemeClr>
            </a:glo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4F69D3-EEB0-4C4C-9434-B9960FB5854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17409" name="Title 1"/>
          <p:cNvSpPr>
            <a:spLocks noGrp="1"/>
          </p:cNvSpPr>
          <p:nvPr>
            <p:ph type="title"/>
          </p:nvPr>
        </p:nvSpPr>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FEASIBILITY AND VIABILITY</a:t>
            </a:r>
          </a:p>
        </p:txBody>
      </p:sp>
      <p:sp>
        <p:nvSpPr>
          <p:cNvPr id="6" name="Slide Number Placeholder 5"/>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77C3CE7-23F7-4828-823C-E0205DF2CF97}" type="slidenum">
              <a:rPr kumimoji="0" lang="en-US" sz="1200" b="1" i="0" u="none" strike="noStrike" kern="1200" cap="none" spc="0" normalizeH="0" baseline="0" noProof="0">
                <a:ln>
                  <a:noFill/>
                </a:ln>
                <a:solidFill>
                  <a:prstClr val="white"/>
                </a:solidFill>
                <a:effectLst/>
                <a:uLnTx/>
                <a:uFillTx/>
                <a:latin typeface="TradeGothic" pitchFamily="1"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1" i="0" u="none" strike="noStrike" kern="1200" cap="none" spc="0" normalizeH="0" baseline="0" noProof="0" dirty="0">
              <a:ln>
                <a:noFill/>
              </a:ln>
              <a:solidFill>
                <a:prstClr val="white"/>
              </a:solidFill>
              <a:effectLst/>
              <a:uLnTx/>
              <a:uFillTx/>
              <a:latin typeface="TradeGothic" pitchFamily="1" charset="0"/>
              <a:ea typeface="ＭＳ Ｐゴシック" pitchFamily="1" charset="-128"/>
              <a:cs typeface="+mn-cs"/>
            </a:endParaRPr>
          </a:p>
        </p:txBody>
      </p:sp>
      <p:sp>
        <p:nvSpPr>
          <p:cNvPr id="7" name="Footer Placeholder 6"/>
          <p:cNvSpPr>
            <a:spLocks noGrp="1"/>
          </p:cNvSpPr>
          <p:nvPr>
            <p:ph type="ftr" sz="quarter" idx="11"/>
          </p:nvPr>
        </p:nvSpPr>
        <p:spPr>
          <a:xfrm>
            <a:off x="4648200" y="6356353"/>
            <a:ext cx="32040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SIH113</a:t>
            </a:r>
            <a:endParaRPr kumimoji="0" lang="en-US" sz="12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9" name="Picture 2" descr="https://www.sih.gov.in/img1/SIH-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05F95C9-01BB-CD57-D452-6F49844C0FDF}"/>
              </a:ext>
            </a:extLst>
          </p:cNvPr>
          <p:cNvPicPr>
            <a:picLocks noChangeAspect="1"/>
          </p:cNvPicPr>
          <p:nvPr/>
        </p:nvPicPr>
        <p:blipFill>
          <a:blip r:embed="rId6"/>
          <a:stretch>
            <a:fillRect/>
          </a:stretch>
        </p:blipFill>
        <p:spPr>
          <a:xfrm>
            <a:off x="0" y="0"/>
            <a:ext cx="1294481" cy="1294481"/>
          </a:xfrm>
          <a:prstGeom prst="rect">
            <a:avLst/>
          </a:prstGeom>
        </p:spPr>
      </p:pic>
      <p:grpSp>
        <p:nvGrpSpPr>
          <p:cNvPr id="3" name="Group 2">
            <a:extLst>
              <a:ext uri="{FF2B5EF4-FFF2-40B4-BE49-F238E27FC236}">
                <a16:creationId xmlns:a16="http://schemas.microsoft.com/office/drawing/2014/main" id="{E162BDB8-890F-21FE-EF28-5D5B51B45BDD}"/>
              </a:ext>
            </a:extLst>
          </p:cNvPr>
          <p:cNvGrpSpPr/>
          <p:nvPr/>
        </p:nvGrpSpPr>
        <p:grpSpPr>
          <a:xfrm>
            <a:off x="4693648" y="701712"/>
            <a:ext cx="7474210" cy="4250126"/>
            <a:chOff x="-1052071" y="1433612"/>
            <a:chExt cx="7177435" cy="5159239"/>
          </a:xfrm>
        </p:grpSpPr>
        <p:pic>
          <p:nvPicPr>
            <p:cNvPr id="53" name="Picture 52" descr="A row of blue and green squares with white text&#10;&#10;AI-generated content may be incorrect.">
              <a:extLst>
                <a:ext uri="{FF2B5EF4-FFF2-40B4-BE49-F238E27FC236}">
                  <a16:creationId xmlns:a16="http://schemas.microsoft.com/office/drawing/2014/main" id="{995F6C74-907E-5076-5E1A-41F0566B2229}"/>
                </a:ext>
              </a:extLst>
            </p:cNvPr>
            <p:cNvPicPr>
              <a:picLocks noChangeAspect="1"/>
            </p:cNvPicPr>
            <p:nvPr/>
          </p:nvPicPr>
          <p:blipFill>
            <a:blip r:embed="rId7"/>
            <a:stretch>
              <a:fillRect/>
            </a:stretch>
          </p:blipFill>
          <p:spPr>
            <a:xfrm>
              <a:off x="-1052071" y="1433612"/>
              <a:ext cx="7068278" cy="5159239"/>
            </a:xfrm>
            <a:prstGeom prst="rect">
              <a:avLst/>
            </a:prstGeom>
          </p:spPr>
        </p:pic>
        <p:grpSp>
          <p:nvGrpSpPr>
            <p:cNvPr id="17428" name="Group 17427">
              <a:extLst>
                <a:ext uri="{FF2B5EF4-FFF2-40B4-BE49-F238E27FC236}">
                  <a16:creationId xmlns:a16="http://schemas.microsoft.com/office/drawing/2014/main" id="{68D9C1E1-507A-53B2-C448-A05567787B2E}"/>
                </a:ext>
              </a:extLst>
            </p:cNvPr>
            <p:cNvGrpSpPr/>
            <p:nvPr/>
          </p:nvGrpSpPr>
          <p:grpSpPr>
            <a:xfrm>
              <a:off x="473767" y="1512653"/>
              <a:ext cx="5651597" cy="3784995"/>
              <a:chOff x="473767" y="1512653"/>
              <a:chExt cx="5651597" cy="3784995"/>
            </a:xfrm>
          </p:grpSpPr>
          <p:sp>
            <p:nvSpPr>
              <p:cNvPr id="17423" name="Diamond 17422">
                <a:extLst>
                  <a:ext uri="{FF2B5EF4-FFF2-40B4-BE49-F238E27FC236}">
                    <a16:creationId xmlns:a16="http://schemas.microsoft.com/office/drawing/2014/main" id="{9A27C55B-8D9C-07CC-11AD-22EF99C3BF5E}"/>
                  </a:ext>
                </a:extLst>
              </p:cNvPr>
              <p:cNvSpPr/>
              <p:nvPr/>
            </p:nvSpPr>
            <p:spPr>
              <a:xfrm>
                <a:off x="2223402" y="1512653"/>
                <a:ext cx="1396767" cy="1390905"/>
              </a:xfrm>
              <a:prstGeom prst="diamond">
                <a:avLst/>
              </a:prstGeom>
              <a:solidFill>
                <a:schemeClr val="accent5">
                  <a:lumMod val="75000"/>
                </a:schemeClr>
              </a:solidFill>
              <a:ln w="57150">
                <a:solidFill>
                  <a:schemeClr val="accent5">
                    <a:lumMod val="75000"/>
                  </a:schemeClr>
                </a:solidFill>
              </a:ln>
              <a:effectLst>
                <a:softEdge rad="0"/>
              </a:effectLst>
            </p:spPr>
            <p:style>
              <a:lnRef idx="0">
                <a:scrgbClr r="0" g="0" b="0"/>
              </a:lnRef>
              <a:fillRef idx="0">
                <a:scrgbClr r="0" g="0" b="0"/>
              </a:fillRef>
              <a:effectRef idx="0">
                <a:scrgbClr r="0" g="0" b="0"/>
              </a:effectRef>
              <a:fontRef idx="minor">
                <a:schemeClr val="dk1"/>
              </a:fontRef>
            </p:style>
            <p:txBody>
              <a:bodyPr rtlCol="0" anchor="ctr">
                <a:scene3d>
                  <a:camera prst="isometricRightUp"/>
                  <a:lightRig rig="threePt" dir="t"/>
                </a:scene3d>
              </a:bodyPr>
              <a:lstStyle/>
              <a:p>
                <a:pPr algn="ctr"/>
                <a:endParaRPr lang="en-IN"/>
              </a:p>
            </p:txBody>
          </p:sp>
          <p:sp>
            <p:nvSpPr>
              <p:cNvPr id="17426" name="Diamond 17425">
                <a:extLst>
                  <a:ext uri="{FF2B5EF4-FFF2-40B4-BE49-F238E27FC236}">
                    <a16:creationId xmlns:a16="http://schemas.microsoft.com/office/drawing/2014/main" id="{C83CCAE2-7043-133A-6A21-00911A9229C4}"/>
                  </a:ext>
                </a:extLst>
              </p:cNvPr>
              <p:cNvSpPr/>
              <p:nvPr/>
            </p:nvSpPr>
            <p:spPr>
              <a:xfrm>
                <a:off x="2298904" y="1600556"/>
                <a:ext cx="1233182" cy="1194430"/>
              </a:xfrm>
              <a:prstGeom prst="diamond">
                <a:avLst/>
              </a:prstGeom>
              <a:solidFill>
                <a:schemeClr val="bg2"/>
              </a:solidFill>
              <a:ln>
                <a:solidFill>
                  <a:schemeClr val="bg2"/>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sz="700" dirty="0">
                  <a:solidFill>
                    <a:schemeClr val="tx1"/>
                  </a:solidFill>
                </a:endParaRPr>
              </a:p>
            </p:txBody>
          </p:sp>
          <p:sp>
            <p:nvSpPr>
              <p:cNvPr id="17408" name="TextBox 17407">
                <a:extLst>
                  <a:ext uri="{FF2B5EF4-FFF2-40B4-BE49-F238E27FC236}">
                    <a16:creationId xmlns:a16="http://schemas.microsoft.com/office/drawing/2014/main" id="{C5D6A1A1-34BA-9F85-E79F-DECA71333DF9}"/>
                  </a:ext>
                </a:extLst>
              </p:cNvPr>
              <p:cNvSpPr txBox="1"/>
              <p:nvPr/>
            </p:nvSpPr>
            <p:spPr>
              <a:xfrm>
                <a:off x="1459685" y="3182235"/>
                <a:ext cx="4563610" cy="276999"/>
              </a:xfrm>
              <a:prstGeom prst="rect">
                <a:avLst/>
              </a:prstGeom>
              <a:noFill/>
            </p:spPr>
            <p:txBody>
              <a:bodyPr wrap="square">
                <a:spAutoFit/>
              </a:bodyPr>
              <a:lstStyle/>
              <a:p>
                <a:r>
                  <a:rPr lang="en-US" sz="1200" dirty="0">
                    <a:solidFill>
                      <a:schemeClr val="bg1"/>
                    </a:solidFill>
                    <a:latin typeface="Times New Roman" panose="02020603050405020304" pitchFamily="18" charset="0"/>
                    <a:cs typeface="Times New Roman" panose="02020603050405020304" pitchFamily="18" charset="0"/>
                  </a:rPr>
                  <a:t>The system can be built with existing, scalable, and open-source tools.</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17413" name="TextBox 17412">
                <a:extLst>
                  <a:ext uri="{FF2B5EF4-FFF2-40B4-BE49-F238E27FC236}">
                    <a16:creationId xmlns:a16="http://schemas.microsoft.com/office/drawing/2014/main" id="{AC77EBAA-3FCB-5B14-DBC1-8F038F03AAE2}"/>
                  </a:ext>
                </a:extLst>
              </p:cNvPr>
              <p:cNvSpPr txBox="1"/>
              <p:nvPr/>
            </p:nvSpPr>
            <p:spPr>
              <a:xfrm>
                <a:off x="2000773" y="3892304"/>
                <a:ext cx="4022521" cy="461665"/>
              </a:xfrm>
              <a:prstGeom prst="rect">
                <a:avLst/>
              </a:prstGeom>
              <a:noFill/>
            </p:spPr>
            <p:txBody>
              <a:bodyPr wrap="square">
                <a:spAutoFit/>
              </a:bodyPr>
              <a:lstStyle/>
              <a:p>
                <a:r>
                  <a:rPr lang="en-US" sz="1200" dirty="0">
                    <a:solidFill>
                      <a:schemeClr val="bg1"/>
                    </a:solidFill>
                    <a:latin typeface="Times New Roman" panose="02020603050405020304" pitchFamily="18" charset="0"/>
                    <a:cs typeface="Times New Roman" panose="02020603050405020304" pitchFamily="18" charset="0"/>
                  </a:rPr>
                  <a:t>The system is easy to use and automates human intervention, improving traffic management.</a:t>
                </a:r>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17414" name="TextBox 17413">
                <a:extLst>
                  <a:ext uri="{FF2B5EF4-FFF2-40B4-BE49-F238E27FC236}">
                    <a16:creationId xmlns:a16="http://schemas.microsoft.com/office/drawing/2014/main" id="{B70B12F2-7791-1B6C-A0DA-21B882B95819}"/>
                  </a:ext>
                </a:extLst>
              </p:cNvPr>
              <p:cNvSpPr txBox="1"/>
              <p:nvPr/>
            </p:nvSpPr>
            <p:spPr>
              <a:xfrm>
                <a:off x="2532499" y="4609563"/>
                <a:ext cx="3592865" cy="415498"/>
              </a:xfrm>
              <a:prstGeom prst="rect">
                <a:avLst/>
              </a:prstGeom>
              <a:noFill/>
            </p:spPr>
            <p:txBody>
              <a:bodyPr wrap="square">
                <a:spAutoFit/>
              </a:bodyPr>
              <a:lstStyle/>
              <a:p>
                <a:r>
                  <a:rPr lang="en-US" sz="1050" dirty="0">
                    <a:solidFill>
                      <a:schemeClr val="bg1"/>
                    </a:solidFill>
                    <a:latin typeface="Times New Roman" panose="02020603050405020304" pitchFamily="18" charset="0"/>
                    <a:cs typeface="Times New Roman" panose="02020603050405020304" pitchFamily="18" charset="0"/>
                  </a:rPr>
                  <a:t>The project is a low-cost prototype with a high potential for long-term savings and productivity gains.</a:t>
                </a:r>
                <a:endParaRPr lang="en-IN" sz="1050" dirty="0">
                  <a:solidFill>
                    <a:schemeClr val="bg1"/>
                  </a:solidFill>
                  <a:latin typeface="Times New Roman" panose="02020603050405020304" pitchFamily="18" charset="0"/>
                  <a:cs typeface="Times New Roman" panose="02020603050405020304" pitchFamily="18" charset="0"/>
                </a:endParaRPr>
              </a:p>
            </p:txBody>
          </p:sp>
          <p:sp>
            <p:nvSpPr>
              <p:cNvPr id="17415" name="Diamond 17414">
                <a:extLst>
                  <a:ext uri="{FF2B5EF4-FFF2-40B4-BE49-F238E27FC236}">
                    <a16:creationId xmlns:a16="http://schemas.microsoft.com/office/drawing/2014/main" id="{76E92731-4A66-8E88-31D7-427957F2F86F}"/>
                  </a:ext>
                </a:extLst>
              </p:cNvPr>
              <p:cNvSpPr/>
              <p:nvPr/>
            </p:nvSpPr>
            <p:spPr>
              <a:xfrm>
                <a:off x="473767" y="2984331"/>
                <a:ext cx="850077" cy="750814"/>
              </a:xfrm>
              <a:prstGeom prst="diamond">
                <a:avLst/>
              </a:prstGeom>
              <a:solidFill>
                <a:schemeClr val="bg2"/>
              </a:solidFill>
              <a:ln>
                <a:solidFill>
                  <a:schemeClr val="bg2"/>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sz="700" dirty="0">
                  <a:solidFill>
                    <a:schemeClr val="tx1"/>
                  </a:solidFill>
                </a:endParaRPr>
              </a:p>
            </p:txBody>
          </p:sp>
          <p:sp>
            <p:nvSpPr>
              <p:cNvPr id="17416" name="Diamond 17415">
                <a:extLst>
                  <a:ext uri="{FF2B5EF4-FFF2-40B4-BE49-F238E27FC236}">
                    <a16:creationId xmlns:a16="http://schemas.microsoft.com/office/drawing/2014/main" id="{7E335C80-0269-DD1E-3F93-74BE3BE85F14}"/>
                  </a:ext>
                </a:extLst>
              </p:cNvPr>
              <p:cNvSpPr/>
              <p:nvPr/>
            </p:nvSpPr>
            <p:spPr>
              <a:xfrm>
                <a:off x="1048624" y="3735145"/>
                <a:ext cx="805509" cy="750814"/>
              </a:xfrm>
              <a:prstGeom prst="diamond">
                <a:avLst/>
              </a:prstGeom>
              <a:solidFill>
                <a:schemeClr val="bg2"/>
              </a:solidFill>
              <a:ln>
                <a:solidFill>
                  <a:schemeClr val="bg2"/>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17417" name="Diamond 17416">
                <a:extLst>
                  <a:ext uri="{FF2B5EF4-FFF2-40B4-BE49-F238E27FC236}">
                    <a16:creationId xmlns:a16="http://schemas.microsoft.com/office/drawing/2014/main" id="{FA37E947-285A-4962-FC0C-BE8FCF3D6D23}"/>
                  </a:ext>
                </a:extLst>
              </p:cNvPr>
              <p:cNvSpPr/>
              <p:nvPr/>
            </p:nvSpPr>
            <p:spPr>
              <a:xfrm>
                <a:off x="1631273" y="4475527"/>
                <a:ext cx="805509" cy="822121"/>
              </a:xfrm>
              <a:prstGeom prst="diamond">
                <a:avLst/>
              </a:prstGeom>
              <a:solidFill>
                <a:schemeClr val="bg2"/>
              </a:solidFill>
              <a:ln>
                <a:solidFill>
                  <a:schemeClr val="bg2"/>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7418" name="TextBox 17417">
                <a:extLst>
                  <a:ext uri="{FF2B5EF4-FFF2-40B4-BE49-F238E27FC236}">
                    <a16:creationId xmlns:a16="http://schemas.microsoft.com/office/drawing/2014/main" id="{1F1488EB-73DD-01CC-78A3-1F850879F53D}"/>
                  </a:ext>
                </a:extLst>
              </p:cNvPr>
              <p:cNvSpPr txBox="1"/>
              <p:nvPr/>
            </p:nvSpPr>
            <p:spPr>
              <a:xfrm>
                <a:off x="522852" y="3118811"/>
                <a:ext cx="805508" cy="400110"/>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Technical Feasibility:</a:t>
                </a:r>
                <a:endParaRPr lang="en-IN" sz="1000" dirty="0"/>
              </a:p>
            </p:txBody>
          </p:sp>
          <p:sp>
            <p:nvSpPr>
              <p:cNvPr id="17419" name="TextBox 17418">
                <a:extLst>
                  <a:ext uri="{FF2B5EF4-FFF2-40B4-BE49-F238E27FC236}">
                    <a16:creationId xmlns:a16="http://schemas.microsoft.com/office/drawing/2014/main" id="{9924130F-19B0-58BE-2CF5-8D054F686410}"/>
                  </a:ext>
                </a:extLst>
              </p:cNvPr>
              <p:cNvSpPr txBox="1"/>
              <p:nvPr/>
            </p:nvSpPr>
            <p:spPr>
              <a:xfrm>
                <a:off x="1028289" y="3887806"/>
                <a:ext cx="870414" cy="400110"/>
              </a:xfrm>
              <a:prstGeom prst="rect">
                <a:avLst/>
              </a:prstGeom>
              <a:noFill/>
            </p:spPr>
            <p:txBody>
              <a:bodyPr wrap="square" rtlCol="0">
                <a:spAutoFit/>
              </a:bodyPr>
              <a:lstStyle/>
              <a:p>
                <a:r>
                  <a:rPr lang="en-US" sz="1000" b="1" dirty="0">
                    <a:latin typeface="Times New Roman" panose="02020603050405020304" pitchFamily="18" charset="0"/>
                    <a:cs typeface="Times New Roman" panose="02020603050405020304" pitchFamily="18" charset="0"/>
                  </a:rPr>
                  <a:t>Operational Feasibility:</a:t>
                </a:r>
                <a:endParaRPr lang="en-IN" sz="1000" dirty="0"/>
              </a:p>
            </p:txBody>
          </p:sp>
          <p:sp>
            <p:nvSpPr>
              <p:cNvPr id="17421" name="TextBox 17420">
                <a:extLst>
                  <a:ext uri="{FF2B5EF4-FFF2-40B4-BE49-F238E27FC236}">
                    <a16:creationId xmlns:a16="http://schemas.microsoft.com/office/drawing/2014/main" id="{91B34BD0-2FC4-E1E9-04D0-C4F69A8A288C}"/>
                  </a:ext>
                </a:extLst>
              </p:cNvPr>
              <p:cNvSpPr txBox="1"/>
              <p:nvPr/>
            </p:nvSpPr>
            <p:spPr>
              <a:xfrm>
                <a:off x="1631273" y="4632646"/>
                <a:ext cx="805509" cy="400110"/>
              </a:xfrm>
              <a:prstGeom prst="rect">
                <a:avLst/>
              </a:prstGeom>
              <a:noFill/>
            </p:spPr>
            <p:txBody>
              <a:bodyPr wrap="square">
                <a:spAutoFit/>
              </a:bodyPr>
              <a:lstStyle/>
              <a:p>
                <a:r>
                  <a:rPr lang="en-US" sz="1000" b="1" dirty="0">
                    <a:latin typeface="Times New Roman" panose="02020603050405020304" pitchFamily="18" charset="0"/>
                    <a:cs typeface="Times New Roman" panose="02020603050405020304" pitchFamily="18" charset="0"/>
                  </a:rPr>
                  <a:t>Economic Feasibility:</a:t>
                </a:r>
                <a:endParaRPr lang="en-IN" sz="1000" dirty="0"/>
              </a:p>
            </p:txBody>
          </p:sp>
          <p:sp>
            <p:nvSpPr>
              <p:cNvPr id="17425" name="TextBox 17424">
                <a:extLst>
                  <a:ext uri="{FF2B5EF4-FFF2-40B4-BE49-F238E27FC236}">
                    <a16:creationId xmlns:a16="http://schemas.microsoft.com/office/drawing/2014/main" id="{B2E1FD5E-82A3-F5A8-3FC2-7FC6BEA97214}"/>
                  </a:ext>
                </a:extLst>
              </p:cNvPr>
              <p:cNvSpPr txBox="1"/>
              <p:nvPr/>
            </p:nvSpPr>
            <p:spPr>
              <a:xfrm>
                <a:off x="2340849" y="2051482"/>
                <a:ext cx="1736521" cy="276999"/>
              </a:xfrm>
              <a:prstGeom prst="rect">
                <a:avLst/>
              </a:prstGeom>
              <a:noFill/>
            </p:spPr>
            <p:txBody>
              <a:bodyPr wrap="square">
                <a:spAutoFit/>
              </a:bodyPr>
              <a:lstStyle/>
              <a:p>
                <a:r>
                  <a:rPr lang="en-US" sz="1200" b="1" dirty="0">
                    <a:latin typeface="Times New Roman" panose="02020603050405020304" pitchFamily="18" charset="0"/>
                    <a:ea typeface="ＭＳ Ｐゴシック" pitchFamily="1" charset="-128"/>
                    <a:cs typeface="Times New Roman" panose="02020603050405020304" pitchFamily="18" charset="0"/>
                  </a:rPr>
                  <a:t>FEASIBILITY</a:t>
                </a:r>
                <a:endParaRPr lang="en-IN" sz="1200" dirty="0"/>
              </a:p>
            </p:txBody>
          </p:sp>
        </p:grpSp>
      </p:grpSp>
      <p:grpSp>
        <p:nvGrpSpPr>
          <p:cNvPr id="4" name="Group 3">
            <a:extLst>
              <a:ext uri="{FF2B5EF4-FFF2-40B4-BE49-F238E27FC236}">
                <a16:creationId xmlns:a16="http://schemas.microsoft.com/office/drawing/2014/main" id="{86E7F162-DBD9-E19A-5954-E0A847A03C76}"/>
              </a:ext>
            </a:extLst>
          </p:cNvPr>
          <p:cNvGrpSpPr/>
          <p:nvPr/>
        </p:nvGrpSpPr>
        <p:grpSpPr>
          <a:xfrm>
            <a:off x="-3562" y="716286"/>
            <a:ext cx="4530142" cy="4097703"/>
            <a:chOff x="6779701" y="1520672"/>
            <a:chExt cx="4655889" cy="4782200"/>
          </a:xfrm>
        </p:grpSpPr>
        <p:pic>
          <p:nvPicPr>
            <p:cNvPr id="17451" name="Picture 17450" descr="A colorful squares with a circle and a circle&#10;&#10;AI-generated content may be incorrect.">
              <a:extLst>
                <a:ext uri="{FF2B5EF4-FFF2-40B4-BE49-F238E27FC236}">
                  <a16:creationId xmlns:a16="http://schemas.microsoft.com/office/drawing/2014/main" id="{E6F897CC-2A3C-5233-9193-48FF33A9F536}"/>
                </a:ext>
              </a:extLst>
            </p:cNvPr>
            <p:cNvPicPr>
              <a:picLocks noChangeAspect="1"/>
            </p:cNvPicPr>
            <p:nvPr/>
          </p:nvPicPr>
          <p:blipFill>
            <a:blip r:embed="rId8"/>
            <a:srcRect l="7641" t="4602" r="8425" b="9187"/>
            <a:stretch>
              <a:fillRect/>
            </a:stretch>
          </p:blipFill>
          <p:spPr>
            <a:xfrm>
              <a:off x="6779701" y="1520672"/>
              <a:ext cx="4655889" cy="4782200"/>
            </a:xfrm>
            <a:prstGeom prst="rect">
              <a:avLst/>
            </a:prstGeom>
          </p:spPr>
        </p:pic>
        <p:sp>
          <p:nvSpPr>
            <p:cNvPr id="17452" name="TextBox 17451">
              <a:extLst>
                <a:ext uri="{FF2B5EF4-FFF2-40B4-BE49-F238E27FC236}">
                  <a16:creationId xmlns:a16="http://schemas.microsoft.com/office/drawing/2014/main" id="{88E54CF1-2717-D9E9-1D4E-28B902514EC7}"/>
                </a:ext>
              </a:extLst>
            </p:cNvPr>
            <p:cNvSpPr txBox="1"/>
            <p:nvPr/>
          </p:nvSpPr>
          <p:spPr>
            <a:xfrm>
              <a:off x="8431265" y="3643900"/>
              <a:ext cx="1589385"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VIABILITY</a:t>
              </a:r>
              <a:endParaRPr lang="en-IN" dirty="0">
                <a:solidFill>
                  <a:schemeClr val="bg1"/>
                </a:solidFill>
              </a:endParaRPr>
            </a:p>
          </p:txBody>
        </p:sp>
        <p:sp>
          <p:nvSpPr>
            <p:cNvPr id="17453" name="TextBox 17452">
              <a:extLst>
                <a:ext uri="{FF2B5EF4-FFF2-40B4-BE49-F238E27FC236}">
                  <a16:creationId xmlns:a16="http://schemas.microsoft.com/office/drawing/2014/main" id="{F6674361-BCED-CF4E-112F-983E4CF32949}"/>
                </a:ext>
              </a:extLst>
            </p:cNvPr>
            <p:cNvSpPr txBox="1"/>
            <p:nvPr/>
          </p:nvSpPr>
          <p:spPr>
            <a:xfrm>
              <a:off x="7518261" y="2280310"/>
              <a:ext cx="1589385" cy="1140425"/>
            </a:xfrm>
            <a:prstGeom prst="rect">
              <a:avLst/>
            </a:prstGeom>
            <a:noFill/>
          </p:spPr>
          <p:txBody>
            <a:bodyPr wrap="square" rtlCol="0">
              <a:spAutoFit/>
            </a:bodyPr>
            <a:lstStyle/>
            <a:p>
              <a:r>
                <a:rPr lang="en-US" sz="1100" b="1" u="sng" dirty="0">
                  <a:solidFill>
                    <a:schemeClr val="bg1"/>
                  </a:solidFill>
                  <a:latin typeface="Times New Roman" panose="02020603050405020304" pitchFamily="18" charset="0"/>
                  <a:cs typeface="Times New Roman" panose="02020603050405020304" pitchFamily="18" charset="0"/>
                </a:rPr>
                <a:t>Technical Viability</a:t>
              </a:r>
            </a:p>
            <a:p>
              <a:r>
                <a:rPr lang="en-US" sz="900" dirty="0">
                  <a:solidFill>
                    <a:schemeClr val="bg1"/>
                  </a:solidFill>
                  <a:latin typeface="Times New Roman" panose="02020603050405020304" pitchFamily="18" charset="0"/>
                  <a:cs typeface="Times New Roman" panose="02020603050405020304" pitchFamily="18" charset="0"/>
                </a:rPr>
                <a:t>The system can be built with existing, scalable, and open-source tools, requiring no specialized hardware.</a:t>
              </a:r>
            </a:p>
            <a:p>
              <a:endParaRPr lang="en-IN" sz="1000" dirty="0">
                <a:solidFill>
                  <a:schemeClr val="bg1"/>
                </a:solidFill>
                <a:latin typeface="Times New Roman" panose="02020603050405020304" pitchFamily="18" charset="0"/>
                <a:cs typeface="Times New Roman" panose="02020603050405020304" pitchFamily="18" charset="0"/>
              </a:endParaRPr>
            </a:p>
          </p:txBody>
        </p:sp>
        <p:sp>
          <p:nvSpPr>
            <p:cNvPr id="17454" name="TextBox 17453">
              <a:extLst>
                <a:ext uri="{FF2B5EF4-FFF2-40B4-BE49-F238E27FC236}">
                  <a16:creationId xmlns:a16="http://schemas.microsoft.com/office/drawing/2014/main" id="{BF6D36C7-FCE6-8888-D63B-4227D05C5F44}"/>
                </a:ext>
              </a:extLst>
            </p:cNvPr>
            <p:cNvSpPr txBox="1"/>
            <p:nvPr/>
          </p:nvSpPr>
          <p:spPr>
            <a:xfrm>
              <a:off x="9173905" y="2271766"/>
              <a:ext cx="1589385" cy="1113485"/>
            </a:xfrm>
            <a:prstGeom prst="rect">
              <a:avLst/>
            </a:prstGeom>
            <a:noFill/>
          </p:spPr>
          <p:txBody>
            <a:bodyPr wrap="square" rtlCol="0">
              <a:spAutoFit/>
            </a:bodyPr>
            <a:lstStyle/>
            <a:p>
              <a:r>
                <a:rPr lang="en-IN" sz="1100" dirty="0">
                  <a:solidFill>
                    <a:schemeClr val="bg1"/>
                  </a:solidFill>
                  <a:latin typeface="Times New Roman" panose="02020603050405020304" pitchFamily="18" charset="0"/>
                  <a:cs typeface="Times New Roman" panose="02020603050405020304" pitchFamily="18" charset="0"/>
                </a:rPr>
                <a:t>    </a:t>
              </a:r>
              <a:r>
                <a:rPr lang="en-IN" sz="1100" b="1" u="sng" dirty="0">
                  <a:solidFill>
                    <a:schemeClr val="bg1"/>
                  </a:solidFill>
                  <a:latin typeface="Times New Roman" panose="02020603050405020304" pitchFamily="18" charset="0"/>
                  <a:cs typeface="Times New Roman" panose="02020603050405020304" pitchFamily="18" charset="0"/>
                </a:rPr>
                <a:t>Market Viability</a:t>
              </a:r>
            </a:p>
            <a:p>
              <a:r>
                <a:rPr lang="en-US" sz="900" dirty="0">
                  <a:solidFill>
                    <a:schemeClr val="bg1"/>
                  </a:solidFill>
                  <a:latin typeface="Times New Roman" panose="02020603050405020304" pitchFamily="18" charset="0"/>
                  <a:cs typeface="Times New Roman" panose="02020603050405020304" pitchFamily="18" charset="0"/>
                </a:rPr>
                <a:t>There is a clear market demand for the solution, with potential to address the needs of multiple cities                 	and users.</a:t>
              </a:r>
              <a:endParaRPr lang="en-IN" sz="900" u="sng" dirty="0">
                <a:solidFill>
                  <a:schemeClr val="bg1"/>
                </a:solidFill>
                <a:latin typeface="Times New Roman" panose="02020603050405020304" pitchFamily="18" charset="0"/>
                <a:cs typeface="Times New Roman" panose="02020603050405020304" pitchFamily="18" charset="0"/>
              </a:endParaRPr>
            </a:p>
          </p:txBody>
        </p:sp>
        <p:sp>
          <p:nvSpPr>
            <p:cNvPr id="17456" name="TextBox 17455">
              <a:extLst>
                <a:ext uri="{FF2B5EF4-FFF2-40B4-BE49-F238E27FC236}">
                  <a16:creationId xmlns:a16="http://schemas.microsoft.com/office/drawing/2014/main" id="{A9772969-86A4-E2F2-CF32-DDE8E1690643}"/>
                </a:ext>
              </a:extLst>
            </p:cNvPr>
            <p:cNvSpPr txBox="1"/>
            <p:nvPr/>
          </p:nvSpPr>
          <p:spPr>
            <a:xfrm>
              <a:off x="7452192" y="3911771"/>
              <a:ext cx="1721713" cy="1311039"/>
            </a:xfrm>
            <a:prstGeom prst="rect">
              <a:avLst/>
            </a:prstGeom>
            <a:noFill/>
          </p:spPr>
          <p:txBody>
            <a:bodyPr wrap="square">
              <a:spAutoFit/>
            </a:bodyPr>
            <a:lstStyle/>
            <a:p>
              <a:pPr>
                <a:buNone/>
              </a:pPr>
              <a:r>
                <a:rPr lang="en-US" sz="1100" b="1" u="sng" dirty="0">
                  <a:solidFill>
                    <a:schemeClr val="bg1"/>
                  </a:solidFill>
                  <a:latin typeface="Times New Roman" panose="02020603050405020304" pitchFamily="18" charset="0"/>
                  <a:cs typeface="Times New Roman" panose="02020603050405020304" pitchFamily="18" charset="0"/>
                </a:rPr>
                <a:t>Financial </a:t>
              </a:r>
            </a:p>
            <a:p>
              <a:pPr>
                <a:buNone/>
              </a:pPr>
              <a:r>
                <a:rPr lang="en-US" sz="1100" b="1" u="sng" dirty="0">
                  <a:solidFill>
                    <a:schemeClr val="bg1"/>
                  </a:solidFill>
                  <a:latin typeface="Times New Roman" panose="02020603050405020304" pitchFamily="18" charset="0"/>
                  <a:cs typeface="Times New Roman" panose="02020603050405020304" pitchFamily="18" charset="0"/>
                </a:rPr>
                <a:t>Viability</a:t>
              </a:r>
            </a:p>
            <a:p>
              <a:pPr>
                <a:buNone/>
              </a:pPr>
              <a:r>
                <a:rPr lang="en-US" sz="900" dirty="0">
                  <a:solidFill>
                    <a:schemeClr val="bg1"/>
                  </a:solidFill>
                  <a:latin typeface="Times New Roman" panose="02020603050405020304" pitchFamily="18" charset="0"/>
                  <a:cs typeface="Times New Roman" panose="02020603050405020304" pitchFamily="18" charset="0"/>
                </a:rPr>
                <a:t>The project has a                    low-cost prototype development with strong potential for long-term revenue streams and a high return on investment.</a:t>
              </a:r>
            </a:p>
          </p:txBody>
        </p:sp>
        <p:sp>
          <p:nvSpPr>
            <p:cNvPr id="17458" name="TextBox 17457">
              <a:extLst>
                <a:ext uri="{FF2B5EF4-FFF2-40B4-BE49-F238E27FC236}">
                  <a16:creationId xmlns:a16="http://schemas.microsoft.com/office/drawing/2014/main" id="{991D4419-ED7E-5730-CA01-E98BC18DF9A2}"/>
                </a:ext>
              </a:extLst>
            </p:cNvPr>
            <p:cNvSpPr txBox="1"/>
            <p:nvPr/>
          </p:nvSpPr>
          <p:spPr>
            <a:xfrm>
              <a:off x="9032974" y="3925635"/>
              <a:ext cx="1721712" cy="1499613"/>
            </a:xfrm>
            <a:prstGeom prst="rect">
              <a:avLst/>
            </a:prstGeom>
            <a:noFill/>
          </p:spPr>
          <p:txBody>
            <a:bodyPr wrap="square">
              <a:spAutoFit/>
            </a:bodyPr>
            <a:lstStyle/>
            <a:p>
              <a:r>
                <a:rPr lang="en-US" sz="1000" b="1" dirty="0">
                  <a:solidFill>
                    <a:schemeClr val="bg1"/>
                  </a:solidFill>
                  <a:latin typeface="Times New Roman" panose="02020603050405020304" pitchFamily="18" charset="0"/>
                  <a:cs typeface="Times New Roman" panose="02020603050405020304" pitchFamily="18" charset="0"/>
                </a:rPr>
                <a:t>                      </a:t>
              </a:r>
              <a:r>
                <a:rPr lang="en-US" sz="1100" b="1" u="sng" dirty="0">
                  <a:solidFill>
                    <a:schemeClr val="bg1"/>
                  </a:solidFill>
                  <a:latin typeface="Times New Roman" panose="02020603050405020304" pitchFamily="18" charset="0"/>
                  <a:cs typeface="Times New Roman" panose="02020603050405020304" pitchFamily="18" charset="0"/>
                </a:rPr>
                <a:t>Operational</a:t>
              </a:r>
              <a:r>
                <a:rPr lang="en-US" sz="1100" b="1" dirty="0">
                  <a:solidFill>
                    <a:schemeClr val="bg1"/>
                  </a:solidFill>
                  <a:latin typeface="Times New Roman" panose="02020603050405020304" pitchFamily="18" charset="0"/>
                  <a:cs typeface="Times New Roman" panose="02020603050405020304" pitchFamily="18" charset="0"/>
                </a:rPr>
                <a:t> </a:t>
              </a:r>
            </a:p>
            <a:p>
              <a:r>
                <a:rPr lang="en-US" sz="1100" b="1" dirty="0">
                  <a:solidFill>
                    <a:schemeClr val="bg1"/>
                  </a:solidFill>
                  <a:latin typeface="Times New Roman" panose="02020603050405020304" pitchFamily="18" charset="0"/>
                  <a:cs typeface="Times New Roman" panose="02020603050405020304" pitchFamily="18" charset="0"/>
                </a:rPr>
                <a:t>                        </a:t>
              </a:r>
              <a:r>
                <a:rPr lang="en-US" sz="1100" b="1" u="sng" dirty="0">
                  <a:solidFill>
                    <a:schemeClr val="bg1"/>
                  </a:solidFill>
                  <a:latin typeface="Times New Roman" panose="02020603050405020304" pitchFamily="18" charset="0"/>
                  <a:cs typeface="Times New Roman" panose="02020603050405020304" pitchFamily="18" charset="0"/>
                </a:rPr>
                <a:t>Viability</a:t>
              </a:r>
            </a:p>
            <a:p>
              <a:pPr algn="r"/>
              <a:r>
                <a:rPr lang="en-US" sz="900" dirty="0">
                  <a:solidFill>
                    <a:schemeClr val="bg1"/>
                  </a:solidFill>
                  <a:latin typeface="Times New Roman" panose="02020603050405020304" pitchFamily="18" charset="0"/>
                  <a:cs typeface="Times New Roman" panose="02020603050405020304" pitchFamily="18" charset="0"/>
                </a:rPr>
                <a:t>       The solution                               </a:t>
              </a:r>
            </a:p>
            <a:p>
              <a:pPr algn="r"/>
              <a:r>
                <a:rPr lang="en-US" sz="900" dirty="0">
                  <a:solidFill>
                    <a:schemeClr val="bg1"/>
                  </a:solidFill>
                  <a:latin typeface="Times New Roman" panose="02020603050405020304" pitchFamily="18" charset="0"/>
                  <a:cs typeface="Times New Roman" panose="02020603050405020304" pitchFamily="18" charset="0"/>
                </a:rPr>
                <a:t>        automates key processes and is easy for              </a:t>
              </a:r>
            </a:p>
            <a:p>
              <a:pPr algn="r"/>
              <a:r>
                <a:rPr lang="en-US" sz="900" dirty="0">
                  <a:solidFill>
                    <a:schemeClr val="bg1"/>
                  </a:solidFill>
                  <a:latin typeface="Times New Roman" panose="02020603050405020304" pitchFamily="18" charset="0"/>
                  <a:cs typeface="Times New Roman" panose="02020603050405020304" pitchFamily="18" charset="0"/>
                </a:rPr>
                <a:t>  end-users to adopt, ensuring smooth and effective integration</a:t>
              </a:r>
            </a:p>
            <a:p>
              <a:pPr>
                <a:buNone/>
              </a:pPr>
              <a:r>
                <a:rPr lang="en-US" sz="1000" dirty="0">
                  <a:solidFill>
                    <a:schemeClr val="bg1"/>
                  </a:solidFill>
                  <a:latin typeface="Times New Roman" panose="02020603050405020304" pitchFamily="18" charset="0"/>
                  <a:cs typeface="Times New Roman" panose="02020603050405020304" pitchFamily="18" charset="0"/>
                </a:rPr>
                <a:t> </a:t>
              </a:r>
            </a:p>
          </p:txBody>
        </p:sp>
      </p:grpSp>
      <p:sp>
        <p:nvSpPr>
          <p:cNvPr id="17459" name="Flowchart: Terminator 17458">
            <a:extLst>
              <a:ext uri="{FF2B5EF4-FFF2-40B4-BE49-F238E27FC236}">
                <a16:creationId xmlns:a16="http://schemas.microsoft.com/office/drawing/2014/main" id="{E3815AB1-1D12-CD21-939C-7EE15CD3877F}"/>
              </a:ext>
            </a:extLst>
          </p:cNvPr>
          <p:cNvSpPr/>
          <p:nvPr/>
        </p:nvSpPr>
        <p:spPr>
          <a:xfrm>
            <a:off x="687897" y="5981168"/>
            <a:ext cx="3649211" cy="700298"/>
          </a:xfrm>
          <a:prstGeom prst="flowChartTerminator">
            <a:avLst/>
          </a:prstGeom>
          <a:solidFill>
            <a:schemeClr val="bg1"/>
          </a:solidFill>
          <a:ln w="381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200" b="1" dirty="0">
                <a:solidFill>
                  <a:srgbClr val="FF0000"/>
                </a:solidFill>
                <a:latin typeface="Times New Roman" panose="02020603050405020304" pitchFamily="18" charset="0"/>
                <a:cs typeface="Times New Roman" panose="02020603050405020304" pitchFamily="18" charset="0"/>
              </a:rPr>
              <a:t>SmartFlow </a:t>
            </a:r>
            <a:r>
              <a:rPr lang="en-US" sz="1200" dirty="0">
                <a:latin typeface="Times New Roman" panose="02020603050405020304" pitchFamily="18" charset="0"/>
                <a:cs typeface="Times New Roman" panose="02020603050405020304" pitchFamily="18" charset="0"/>
              </a:rPr>
              <a:t>Traffic project is a </a:t>
            </a:r>
            <a:r>
              <a:rPr lang="en-US" sz="1200" b="1" dirty="0">
                <a:latin typeface="Times New Roman" panose="02020603050405020304" pitchFamily="18" charset="0"/>
                <a:cs typeface="Times New Roman" panose="02020603050405020304" pitchFamily="18" charset="0"/>
              </a:rPr>
              <a:t>feasible</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viable</a:t>
            </a:r>
            <a:r>
              <a:rPr lang="en-US" sz="1200" dirty="0">
                <a:latin typeface="Times New Roman" panose="02020603050405020304" pitchFamily="18" charset="0"/>
                <a:cs typeface="Times New Roman" panose="02020603050405020304" pitchFamily="18" charset="0"/>
              </a:rPr>
              <a:t>, and </a:t>
            </a:r>
            <a:r>
              <a:rPr lang="en-US" sz="1200" b="1" dirty="0">
                <a:latin typeface="Times New Roman" panose="02020603050405020304" pitchFamily="18" charset="0"/>
                <a:cs typeface="Times New Roman" panose="02020603050405020304" pitchFamily="18" charset="0"/>
              </a:rPr>
              <a:t>scalable</a:t>
            </a:r>
            <a:r>
              <a:rPr lang="en-US" sz="1200" dirty="0">
                <a:latin typeface="Times New Roman" panose="02020603050405020304" pitchFamily="18" charset="0"/>
                <a:cs typeface="Times New Roman" panose="02020603050405020304" pitchFamily="18" charset="0"/>
              </a:rPr>
              <a:t> solution for next-gen urban traffic optimization and emergency response.</a:t>
            </a:r>
            <a:endParaRPr lang="en-IN" sz="1200" dirty="0">
              <a:ln w="57150">
                <a:solidFill>
                  <a:schemeClr val="tx1"/>
                </a:solidFill>
              </a:ln>
              <a:latin typeface="Times New Roman" panose="02020603050405020304" pitchFamily="18" charset="0"/>
              <a:cs typeface="Times New Roman" panose="02020603050405020304" pitchFamily="18" charset="0"/>
            </a:endParaRPr>
          </a:p>
        </p:txBody>
      </p:sp>
      <p:pic>
        <p:nvPicPr>
          <p:cNvPr id="5" name="WhatsApp Video 2025-09-17 at 09.43.18_1fb665d5">
            <a:hlinkClick r:id="" action="ppaction://media"/>
            <a:extLst>
              <a:ext uri="{FF2B5EF4-FFF2-40B4-BE49-F238E27FC236}">
                <a16:creationId xmlns:a16="http://schemas.microsoft.com/office/drawing/2014/main" id="{AA706070-561C-8BCF-4A01-200A84A9201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501834" y="3995007"/>
            <a:ext cx="7548652" cy="2861291"/>
          </a:xfrm>
          <a:prstGeom prst="rect">
            <a:avLst/>
          </a:prstGeom>
        </p:spPr>
      </p:pic>
    </p:spTree>
    <p:extLst>
      <p:ext uri="{BB962C8B-B14F-4D97-AF65-F5344CB8AC3E}">
        <p14:creationId xmlns:p14="http://schemas.microsoft.com/office/powerpoint/2010/main" val="375338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0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36" name="Picture 17435">
            <a:extLst>
              <a:ext uri="{FF2B5EF4-FFF2-40B4-BE49-F238E27FC236}">
                <a16:creationId xmlns:a16="http://schemas.microsoft.com/office/drawing/2014/main" id="{6E9DD858-C1D3-A565-D48F-0D07B843B851}"/>
              </a:ext>
            </a:extLst>
          </p:cNvPr>
          <p:cNvPicPr>
            <a:picLocks noChangeAspect="1"/>
          </p:cNvPicPr>
          <p:nvPr/>
        </p:nvPicPr>
        <p:blipFill>
          <a:blip r:embed="rId3"/>
          <a:srcRect l="2863" t="31547" r="7416" b="4639"/>
          <a:stretch>
            <a:fillRect/>
          </a:stretch>
        </p:blipFill>
        <p:spPr>
          <a:xfrm>
            <a:off x="6765061" y="2145475"/>
            <a:ext cx="5426938" cy="3802058"/>
          </a:xfrm>
          <a:prstGeom prst="rect">
            <a:avLst/>
          </a:prstGeom>
        </p:spPr>
      </p:pic>
      <p:sp>
        <p:nvSpPr>
          <p:cNvPr id="10" name="Rectangle 9">
            <a:extLst>
              <a:ext uri="{FF2B5EF4-FFF2-40B4-BE49-F238E27FC236}">
                <a16:creationId xmlns:a16="http://schemas.microsoft.com/office/drawing/2014/main" id="{AD4F69D3-EEB0-4C4C-9434-B9960FB5854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sp>
        <p:nvSpPr>
          <p:cNvPr id="17409" name="Title 1"/>
          <p:cNvSpPr>
            <a:spLocks noGrp="1"/>
          </p:cNvSpPr>
          <p:nvPr>
            <p:ph type="title"/>
          </p:nvPr>
        </p:nvSpPr>
        <p:spPr/>
        <p:txBody>
          <a:bodyPr/>
          <a:lstStyle/>
          <a:p>
            <a:pPr eaLnBrk="1" hangingPunct="1"/>
            <a:r>
              <a:rPr lang="en-US" sz="3600" b="1" dirty="0">
                <a:latin typeface="Times New Roman" panose="02020603050405020304" pitchFamily="18" charset="0"/>
                <a:ea typeface="ＭＳ Ｐゴシック" pitchFamily="1" charset="-128"/>
                <a:cs typeface="Times New Roman" panose="02020603050405020304" pitchFamily="18" charset="0"/>
              </a:rPr>
              <a:t>IMPACT AND BENEFITS</a:t>
            </a:r>
          </a:p>
        </p:txBody>
      </p:sp>
      <p:sp>
        <p:nvSpPr>
          <p:cNvPr id="6" name="Slide Number Placeholder 5"/>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77C3CE7-23F7-4828-823C-E0205DF2CF97}" type="slidenum">
              <a:rPr kumimoji="0" lang="en-US" sz="1200" b="1" i="0" u="none" strike="noStrike" kern="1200" cap="none" spc="0" normalizeH="0" baseline="0" noProof="0">
                <a:ln>
                  <a:noFill/>
                </a:ln>
                <a:solidFill>
                  <a:prstClr val="white"/>
                </a:solidFill>
                <a:effectLst/>
                <a:uLnTx/>
                <a:uFillTx/>
                <a:latin typeface="TradeGothic" pitchFamily="1" charset="0"/>
                <a:ea typeface="ＭＳ Ｐゴシック" pitchFamily="1"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200" b="1" i="0" u="none" strike="noStrike" kern="1200" cap="none" spc="0" normalizeH="0" baseline="0" noProof="0" dirty="0">
              <a:ln>
                <a:noFill/>
              </a:ln>
              <a:solidFill>
                <a:prstClr val="white"/>
              </a:solidFill>
              <a:effectLst/>
              <a:uLnTx/>
              <a:uFillTx/>
              <a:latin typeface="TradeGothic" pitchFamily="1" charset="0"/>
              <a:ea typeface="ＭＳ Ｐゴシック" pitchFamily="1" charset="-128"/>
              <a:cs typeface="+mn-cs"/>
            </a:endParaRPr>
          </a:p>
        </p:txBody>
      </p:sp>
      <p:sp>
        <p:nvSpPr>
          <p:cNvPr id="7" name="Footer Placeholder 6"/>
          <p:cNvSpPr>
            <a:spLocks noGrp="1"/>
          </p:cNvSpPr>
          <p:nvPr>
            <p:ph type="ftr" sz="quarter" idx="11"/>
          </p:nvPr>
        </p:nvSpPr>
        <p:spPr>
          <a:xfrm>
            <a:off x="4538825" y="6441102"/>
            <a:ext cx="3204000" cy="365125"/>
          </a:xfrm>
        </p:spPr>
        <p:txBody>
          <a:bodyPr/>
          <a:lstStyle/>
          <a:p>
            <a:pPr>
              <a:defRPr/>
            </a:pPr>
            <a:r>
              <a:rPr lang="en-US" sz="1600" dirty="0">
                <a:solidFill>
                  <a:prstClr val="white"/>
                </a:solidFill>
                <a:latin typeface="Times New Roman" panose="02020603050405020304" pitchFamily="18" charset="0"/>
                <a:cs typeface="Times New Roman" panose="02020603050405020304" pitchFamily="18" charset="0"/>
              </a:rPr>
              <a:t>SIH113</a:t>
            </a:r>
          </a:p>
        </p:txBody>
      </p:sp>
      <p:pic>
        <p:nvPicPr>
          <p:cNvPr id="9" name="Picture 2" descr="https://www.sih.gov.in/img1/SIH-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340CAE0-43BF-5462-6F6D-A4CD4D755DA1}"/>
              </a:ext>
            </a:extLst>
          </p:cNvPr>
          <p:cNvPicPr>
            <a:picLocks noChangeAspect="1"/>
          </p:cNvPicPr>
          <p:nvPr/>
        </p:nvPicPr>
        <p:blipFill>
          <a:blip r:embed="rId5"/>
          <a:stretch>
            <a:fillRect/>
          </a:stretch>
        </p:blipFill>
        <p:spPr>
          <a:xfrm>
            <a:off x="0" y="0"/>
            <a:ext cx="1294481" cy="1294481"/>
          </a:xfrm>
          <a:prstGeom prst="rect">
            <a:avLst/>
          </a:prstGeom>
        </p:spPr>
      </p:pic>
      <p:grpSp>
        <p:nvGrpSpPr>
          <p:cNvPr id="17434" name="Group 17433">
            <a:extLst>
              <a:ext uri="{FF2B5EF4-FFF2-40B4-BE49-F238E27FC236}">
                <a16:creationId xmlns:a16="http://schemas.microsoft.com/office/drawing/2014/main" id="{8979A004-7531-79AC-B9C6-D70258CB168B}"/>
              </a:ext>
            </a:extLst>
          </p:cNvPr>
          <p:cNvGrpSpPr/>
          <p:nvPr/>
        </p:nvGrpSpPr>
        <p:grpSpPr>
          <a:xfrm>
            <a:off x="172917" y="2236112"/>
            <a:ext cx="6350431" cy="3802059"/>
            <a:chOff x="-41945" y="2317420"/>
            <a:chExt cx="6295043" cy="3823933"/>
          </a:xfrm>
        </p:grpSpPr>
        <p:pic>
          <p:nvPicPr>
            <p:cNvPr id="17422" name="Picture 17421" descr="A diagram of a diagram&#10;&#10;AI-generated content may be incorrect.">
              <a:extLst>
                <a:ext uri="{FF2B5EF4-FFF2-40B4-BE49-F238E27FC236}">
                  <a16:creationId xmlns:a16="http://schemas.microsoft.com/office/drawing/2014/main" id="{5A57F47C-3583-1BE7-82B7-9D598635F23D}"/>
                </a:ext>
              </a:extLst>
            </p:cNvPr>
            <p:cNvPicPr>
              <a:picLocks noChangeAspect="1"/>
            </p:cNvPicPr>
            <p:nvPr/>
          </p:nvPicPr>
          <p:blipFill>
            <a:blip r:embed="rId6"/>
            <a:stretch>
              <a:fillRect/>
            </a:stretch>
          </p:blipFill>
          <p:spPr>
            <a:xfrm>
              <a:off x="188175" y="2759461"/>
              <a:ext cx="4354032" cy="3381892"/>
            </a:xfrm>
            <a:prstGeom prst="rect">
              <a:avLst/>
            </a:prstGeom>
          </p:spPr>
        </p:pic>
        <p:sp>
          <p:nvSpPr>
            <p:cNvPr id="17423" name="TextBox 17422">
              <a:extLst>
                <a:ext uri="{FF2B5EF4-FFF2-40B4-BE49-F238E27FC236}">
                  <a16:creationId xmlns:a16="http://schemas.microsoft.com/office/drawing/2014/main" id="{6C7AEF7D-1DCA-D06E-1916-215554C92A23}"/>
                </a:ext>
              </a:extLst>
            </p:cNvPr>
            <p:cNvSpPr txBox="1"/>
            <p:nvPr/>
          </p:nvSpPr>
          <p:spPr>
            <a:xfrm>
              <a:off x="4262133" y="4577770"/>
              <a:ext cx="1833867" cy="754053"/>
            </a:xfrm>
            <a:prstGeom prst="rect">
              <a:avLst/>
            </a:prstGeom>
            <a:noFill/>
          </p:spPr>
          <p:txBody>
            <a:bodyPr wrap="square" rtlCol="0">
              <a:spAutoFit/>
            </a:bodyPr>
            <a:lstStyle/>
            <a:p>
              <a:r>
                <a:rPr lang="en-US" sz="1200" b="1" dirty="0">
                  <a:solidFill>
                    <a:schemeClr val="accent1"/>
                  </a:solidFill>
                  <a:latin typeface="Times New Roman" panose="02020603050405020304" pitchFamily="18" charset="0"/>
                  <a:cs typeface="Times New Roman" panose="02020603050405020304" pitchFamily="18" charset="0"/>
                </a:rPr>
                <a:t>For Daily Commuters</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Faster travel with reduced waiting times.</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Less stress and frustration in traffic.</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Fuel savings on daily routes.</a:t>
              </a:r>
            </a:p>
            <a:p>
              <a:endParaRPr lang="en-IN" sz="1000" dirty="0"/>
            </a:p>
          </p:txBody>
        </p:sp>
        <p:sp>
          <p:nvSpPr>
            <p:cNvPr id="17424" name="TextBox 17423">
              <a:extLst>
                <a:ext uri="{FF2B5EF4-FFF2-40B4-BE49-F238E27FC236}">
                  <a16:creationId xmlns:a16="http://schemas.microsoft.com/office/drawing/2014/main" id="{4D3A4AB9-ECF3-6615-7EF0-1F792E81ADC5}"/>
                </a:ext>
              </a:extLst>
            </p:cNvPr>
            <p:cNvSpPr txBox="1"/>
            <p:nvPr/>
          </p:nvSpPr>
          <p:spPr>
            <a:xfrm>
              <a:off x="-41945" y="2560355"/>
              <a:ext cx="1518408" cy="820300"/>
            </a:xfrm>
            <a:prstGeom prst="rect">
              <a:avLst/>
            </a:prstGeom>
            <a:noFill/>
          </p:spPr>
          <p:txBody>
            <a:bodyPr wrap="square" rtlCol="0">
              <a:spAutoFit/>
            </a:bodyPr>
            <a:lstStyle/>
            <a:p>
              <a:r>
                <a:rPr lang="en-US" sz="1200" b="1" dirty="0">
                  <a:solidFill>
                    <a:srgbClr val="00B0F0"/>
                  </a:solidFill>
                  <a:latin typeface="Times New Roman" panose="02020603050405020304" pitchFamily="18" charset="0"/>
                  <a:cs typeface="Times New Roman" panose="02020603050405020304" pitchFamily="18" charset="0"/>
                </a:rPr>
                <a:t>For Environment</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Reduced air &amp; noise pollution.</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Lower greenhouse gas emissions.</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Promotes clean &amp; green mobility</a:t>
              </a:r>
              <a:r>
                <a:rPr lang="en-US" sz="700" dirty="0">
                  <a:solidFill>
                    <a:schemeClr val="tx2">
                      <a:lumMod val="50000"/>
                    </a:schemeClr>
                  </a:solidFill>
                  <a:latin typeface="Arial" panose="020B0604020202020204" pitchFamily="34" charset="0"/>
                </a:rPr>
                <a:t>.</a:t>
              </a:r>
            </a:p>
            <a:p>
              <a:endParaRPr lang="en-IN" sz="1200" dirty="0">
                <a:solidFill>
                  <a:srgbClr val="92D050"/>
                </a:solidFill>
                <a:latin typeface="Times New Roman" panose="02020603050405020304" pitchFamily="18" charset="0"/>
                <a:cs typeface="Times New Roman" panose="02020603050405020304" pitchFamily="18" charset="0"/>
              </a:endParaRPr>
            </a:p>
          </p:txBody>
        </p:sp>
        <p:sp>
          <p:nvSpPr>
            <p:cNvPr id="17426" name="TextBox 17425">
              <a:extLst>
                <a:ext uri="{FF2B5EF4-FFF2-40B4-BE49-F238E27FC236}">
                  <a16:creationId xmlns:a16="http://schemas.microsoft.com/office/drawing/2014/main" id="{DD0E8415-749A-A879-B21A-380F74ED15F5}"/>
                </a:ext>
              </a:extLst>
            </p:cNvPr>
            <p:cNvSpPr txBox="1"/>
            <p:nvPr/>
          </p:nvSpPr>
          <p:spPr>
            <a:xfrm>
              <a:off x="3250734" y="2952770"/>
              <a:ext cx="2289146" cy="600164"/>
            </a:xfrm>
            <a:prstGeom prst="rect">
              <a:avLst/>
            </a:prstGeom>
            <a:noFill/>
          </p:spPr>
          <p:txBody>
            <a:bodyPr wrap="square">
              <a:spAutoFit/>
            </a:bodyPr>
            <a:lstStyle/>
            <a:p>
              <a:pPr defTabSz="914400" eaLnBrk="0" hangingPunct="0"/>
              <a:r>
                <a:rPr lang="en-US" sz="1200" b="1" dirty="0">
                  <a:solidFill>
                    <a:schemeClr val="accent3">
                      <a:lumMod val="75000"/>
                    </a:schemeClr>
                  </a:solidFill>
                  <a:latin typeface="Times New Roman" panose="02020603050405020304" pitchFamily="18" charset="0"/>
                  <a:cs typeface="Times New Roman" panose="02020603050405020304" pitchFamily="18" charset="0"/>
                </a:rPr>
                <a:t>For Economy</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Significant cost savings on fuel and time. </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Increases productivity (less time wasted in jams).</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Long-term savings for government infrastructure</a:t>
              </a:r>
              <a:endParaRPr kumimoji="0" lang="en-US" sz="700" b="0" i="0" u="none" strike="noStrike" cap="none" normalizeH="0" baseline="0" dirty="0">
                <a:ln>
                  <a:noFill/>
                </a:ln>
                <a:solidFill>
                  <a:schemeClr val="accent3">
                    <a:lumMod val="75000"/>
                  </a:schemeClr>
                </a:solidFill>
                <a:effectLst/>
                <a:latin typeface="Times New Roman" panose="02020603050405020304" pitchFamily="18" charset="0"/>
                <a:cs typeface="Times New Roman" panose="02020603050405020304" pitchFamily="18" charset="0"/>
              </a:endParaRPr>
            </a:p>
          </p:txBody>
        </p:sp>
        <p:sp>
          <p:nvSpPr>
            <p:cNvPr id="17429" name="TextBox 17428">
              <a:extLst>
                <a:ext uri="{FF2B5EF4-FFF2-40B4-BE49-F238E27FC236}">
                  <a16:creationId xmlns:a16="http://schemas.microsoft.com/office/drawing/2014/main" id="{00C8B2FB-1985-9FE6-3861-06A15903F101}"/>
                </a:ext>
              </a:extLst>
            </p:cNvPr>
            <p:cNvSpPr txBox="1"/>
            <p:nvPr/>
          </p:nvSpPr>
          <p:spPr>
            <a:xfrm>
              <a:off x="3828989" y="3712714"/>
              <a:ext cx="2424109" cy="892552"/>
            </a:xfrm>
            <a:prstGeom prst="rect">
              <a:avLst/>
            </a:prstGeom>
            <a:noFill/>
          </p:spPr>
          <p:txBody>
            <a:bodyPr wrap="square">
              <a:spAutoFit/>
            </a:bodyPr>
            <a:lstStyle/>
            <a:p>
              <a:pPr defTabSz="914400" eaLnBrk="0" hangingPunct="0"/>
              <a:r>
                <a:rPr lang="en-US" sz="1200" b="1" dirty="0">
                  <a:solidFill>
                    <a:srgbClr val="00B050"/>
                  </a:solidFill>
                  <a:latin typeface="Times New Roman" panose="02020603050405020304" pitchFamily="18" charset="0"/>
                  <a:cs typeface="Times New Roman" panose="02020603050405020304" pitchFamily="18" charset="0"/>
                </a:rPr>
                <a:t>For Safety &amp; Emergency Services</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Quicker emergency vehicle movement (ambulance, fire, police).</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Accident alerts sent instantly to authorities.</a:t>
              </a:r>
            </a:p>
            <a:p>
              <a:pPr lvl="0" defTabSz="914400" eaLnBrk="0" hangingPunct="0">
                <a:buFontTx/>
                <a:buChar char="•"/>
              </a:pPr>
              <a:r>
                <a:rPr lang="en-US" sz="700" dirty="0">
                  <a:solidFill>
                    <a:schemeClr val="tx2">
                      <a:lumMod val="50000"/>
                    </a:schemeClr>
                  </a:solidFill>
                  <a:latin typeface="Times New Roman" panose="02020603050405020304" pitchFamily="18" charset="0"/>
                  <a:cs typeface="Times New Roman" panose="02020603050405020304" pitchFamily="18" charset="0"/>
                </a:rPr>
                <a:t>Safer alternative routes suggested.</a:t>
              </a:r>
            </a:p>
            <a:p>
              <a:pPr defTabSz="914400" eaLnBrk="0" hangingPunct="0"/>
              <a:endParaRPr lang="en-US" sz="1200" b="1" dirty="0">
                <a:solidFill>
                  <a:srgbClr val="00B050"/>
                </a:solidFill>
                <a:latin typeface="Times New Roman" panose="02020603050405020304" pitchFamily="18" charset="0"/>
                <a:cs typeface="Times New Roman" panose="02020603050405020304" pitchFamily="18" charset="0"/>
              </a:endParaRPr>
            </a:p>
          </p:txBody>
        </p:sp>
        <p:sp>
          <p:nvSpPr>
            <p:cNvPr id="17431" name="TextBox 17430">
              <a:extLst>
                <a:ext uri="{FF2B5EF4-FFF2-40B4-BE49-F238E27FC236}">
                  <a16:creationId xmlns:a16="http://schemas.microsoft.com/office/drawing/2014/main" id="{42232ABB-46B2-CB43-539E-3FFB8DA2CFBF}"/>
                </a:ext>
              </a:extLst>
            </p:cNvPr>
            <p:cNvSpPr txBox="1"/>
            <p:nvPr/>
          </p:nvSpPr>
          <p:spPr>
            <a:xfrm>
              <a:off x="1335423" y="2317420"/>
              <a:ext cx="2544485" cy="6001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200" b="1" i="0" u="none" strike="noStrike" cap="none" normalizeH="0" baseline="0" dirty="0">
                  <a:ln>
                    <a:noFill/>
                  </a:ln>
                  <a:solidFill>
                    <a:srgbClr val="92D050"/>
                  </a:solidFill>
                  <a:effectLst/>
                  <a:latin typeface="Times New Roman" panose="02020603050405020304" pitchFamily="18" charset="0"/>
                  <a:cs typeface="Times New Roman" panose="02020603050405020304" pitchFamily="18" charset="0"/>
                </a:rPr>
                <a:t>For Smart Cities &amp; Authorities</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7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Easy monitoring via real-time dashboard.</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7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Scalable from one junction → whole city.</a:t>
              </a:r>
            </a:p>
            <a:p>
              <a:pPr marL="0" marR="0" lvl="0" indent="0" algn="l" defTabSz="914400" rtl="0" eaLnBrk="0" fontAlgn="base" latinLnBrk="0" hangingPunct="0">
                <a:lnSpc>
                  <a:spcPct val="100000"/>
                </a:lnSpc>
                <a:spcBef>
                  <a:spcPct val="0"/>
                </a:spcBef>
                <a:spcAft>
                  <a:spcPct val="0"/>
                </a:spcAft>
                <a:buClrTx/>
                <a:buSzTx/>
                <a:buFontTx/>
                <a:buChar char="•"/>
              </a:pPr>
              <a:r>
                <a:rPr kumimoji="0" lang="en-US" sz="7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Supports Smart City Mission &amp; Sustainable Development Goals</a:t>
              </a:r>
              <a:endParaRPr lang="en-IN" sz="700" dirty="0">
                <a:latin typeface="Times New Roman" panose="02020603050405020304" pitchFamily="18" charset="0"/>
                <a:cs typeface="Times New Roman" panose="02020603050405020304" pitchFamily="18" charset="0"/>
              </a:endParaRPr>
            </a:p>
          </p:txBody>
        </p:sp>
      </p:grpSp>
      <p:pic>
        <p:nvPicPr>
          <p:cNvPr id="17438" name="Picture 17437">
            <a:extLst>
              <a:ext uri="{FF2B5EF4-FFF2-40B4-BE49-F238E27FC236}">
                <a16:creationId xmlns:a16="http://schemas.microsoft.com/office/drawing/2014/main" id="{D5409F6D-F5BE-8E55-E82B-21BFAD4DF078}"/>
              </a:ext>
            </a:extLst>
          </p:cNvPr>
          <p:cNvPicPr>
            <a:picLocks noChangeAspect="1"/>
          </p:cNvPicPr>
          <p:nvPr/>
        </p:nvPicPr>
        <p:blipFill>
          <a:blip r:embed="rId7"/>
          <a:stretch>
            <a:fillRect/>
          </a:stretch>
        </p:blipFill>
        <p:spPr>
          <a:xfrm>
            <a:off x="1043758" y="1589198"/>
            <a:ext cx="3000092" cy="562874"/>
          </a:xfrm>
          <a:prstGeom prst="rect">
            <a:avLst/>
          </a:prstGeom>
        </p:spPr>
      </p:pic>
      <p:pic>
        <p:nvPicPr>
          <p:cNvPr id="17440" name="Picture 17439">
            <a:extLst>
              <a:ext uri="{FF2B5EF4-FFF2-40B4-BE49-F238E27FC236}">
                <a16:creationId xmlns:a16="http://schemas.microsoft.com/office/drawing/2014/main" id="{048C53B0-ED5B-F50D-4AA7-5114AABB7F9A}"/>
              </a:ext>
            </a:extLst>
          </p:cNvPr>
          <p:cNvPicPr>
            <a:picLocks noChangeAspect="1"/>
          </p:cNvPicPr>
          <p:nvPr/>
        </p:nvPicPr>
        <p:blipFill>
          <a:blip r:embed="rId8"/>
          <a:stretch>
            <a:fillRect/>
          </a:stretch>
        </p:blipFill>
        <p:spPr>
          <a:xfrm>
            <a:off x="8201335" y="1602392"/>
            <a:ext cx="3000092" cy="549680"/>
          </a:xfrm>
          <a:prstGeom prst="rect">
            <a:avLst/>
          </a:prstGeom>
        </p:spPr>
      </p:pic>
      <mc:AlternateContent xmlns:mc="http://schemas.openxmlformats.org/markup-compatibility/2006" xmlns:p14="http://schemas.microsoft.com/office/powerpoint/2010/main">
        <mc:Choice Requires="p14">
          <p:contentPart p14:bwMode="auto" r:id="rId9">
            <p14:nvContentPartPr>
              <p14:cNvPr id="17441" name="Ink 17440">
                <a:extLst>
                  <a:ext uri="{FF2B5EF4-FFF2-40B4-BE49-F238E27FC236}">
                    <a16:creationId xmlns:a16="http://schemas.microsoft.com/office/drawing/2014/main" id="{CB9A22B7-70F4-6E3F-2D70-FA94F8185B65}"/>
                  </a:ext>
                </a:extLst>
              </p14:cNvPr>
              <p14:cNvContentPartPr/>
              <p14:nvPr/>
            </p14:nvContentPartPr>
            <p14:xfrm>
              <a:off x="10750191" y="2734600"/>
              <a:ext cx="360" cy="360"/>
            </p14:xfrm>
          </p:contentPart>
        </mc:Choice>
        <mc:Fallback xmlns="">
          <p:pic>
            <p:nvPicPr>
              <p:cNvPr id="17441" name="Ink 17440">
                <a:extLst>
                  <a:ext uri="{FF2B5EF4-FFF2-40B4-BE49-F238E27FC236}">
                    <a16:creationId xmlns:a16="http://schemas.microsoft.com/office/drawing/2014/main" id="{CB9A22B7-70F4-6E3F-2D70-FA94F8185B65}"/>
                  </a:ext>
                </a:extLst>
              </p:cNvPr>
              <p:cNvPicPr/>
              <p:nvPr/>
            </p:nvPicPr>
            <p:blipFill>
              <a:blip r:embed="rId10"/>
              <a:stretch>
                <a:fillRect/>
              </a:stretch>
            </p:blipFill>
            <p:spPr>
              <a:xfrm>
                <a:off x="10714551" y="2698960"/>
                <a:ext cx="72000" cy="72000"/>
              </a:xfrm>
              <a:prstGeom prst="rect">
                <a:avLst/>
              </a:prstGeom>
            </p:spPr>
          </p:pic>
        </mc:Fallback>
      </mc:AlternateContent>
    </p:spTree>
    <p:extLst>
      <p:ext uri="{BB962C8B-B14F-4D97-AF65-F5344CB8AC3E}">
        <p14:creationId xmlns:p14="http://schemas.microsoft.com/office/powerpoint/2010/main" val="299714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Flowchart: Terminator 54">
            <a:extLst>
              <a:ext uri="{FF2B5EF4-FFF2-40B4-BE49-F238E27FC236}">
                <a16:creationId xmlns:a16="http://schemas.microsoft.com/office/drawing/2014/main" id="{D7554CFA-94DC-F167-DDF8-DFD3AD4C09B0}"/>
              </a:ext>
            </a:extLst>
          </p:cNvPr>
          <p:cNvSpPr/>
          <p:nvPr/>
        </p:nvSpPr>
        <p:spPr>
          <a:xfrm>
            <a:off x="6548695" y="2822214"/>
            <a:ext cx="4999838" cy="3116510"/>
          </a:xfrm>
          <a:prstGeom prst="flowChartTerminato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43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Title 1"/>
          <p:cNvSpPr>
            <a:spLocks noGrp="1"/>
          </p:cNvSpPr>
          <p:nvPr>
            <p:ph type="title"/>
          </p:nvPr>
        </p:nvSpPr>
        <p:spPr>
          <a:xfrm>
            <a:off x="7239000" y="917241"/>
            <a:ext cx="2993178" cy="1725631"/>
          </a:xfrm>
          <a:noFill/>
        </p:spPr>
        <p:txBody>
          <a:bodyPr vert="horz" lIns="91440" tIns="45720" rIns="91440" bIns="45720" rtlCol="0" anchor="ctr">
            <a:normAutofit fontScale="90000"/>
          </a:bodyPr>
          <a:lstStyle/>
          <a:p>
            <a:pPr defTabSz="914400" eaLnBrk="1" hangingPunct="1">
              <a:lnSpc>
                <a:spcPct val="90000"/>
              </a:lnSpc>
            </a:pPr>
            <a:r>
              <a:rPr lang="en-US" sz="3600" b="1" kern="1200" dirty="0">
                <a:latin typeface="Times New Roman" panose="02020603050405020304" pitchFamily="18" charset="0"/>
                <a:ea typeface="+mj-ea"/>
                <a:cs typeface="Times New Roman" panose="02020603050405020304" pitchFamily="18" charset="0"/>
              </a:rPr>
              <a:t>RESEARCH  AND REFERENCES</a:t>
            </a:r>
          </a:p>
        </p:txBody>
      </p:sp>
      <p:sp>
        <p:nvSpPr>
          <p:cNvPr id="7" name="Footer Placeholder 6"/>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defTabSz="914400">
              <a:spcAft>
                <a:spcPts val="600"/>
              </a:spcAft>
              <a:defRPr/>
            </a:pPr>
            <a:r>
              <a:rPr lang="en-US" kern="1200">
                <a:solidFill>
                  <a:schemeClr val="tx1">
                    <a:alpha val="80000"/>
                  </a:schemeClr>
                </a:solidFill>
                <a:latin typeface="+mn-lt"/>
                <a:ea typeface="+mn-ea"/>
                <a:cs typeface="+mn-cs"/>
              </a:rPr>
              <a:t>@SIH Idea submission- Template</a:t>
            </a:r>
          </a:p>
        </p:txBody>
      </p:sp>
      <p:sp>
        <p:nvSpPr>
          <p:cNvPr id="6" name="Slide Number Placeholder 5"/>
          <p:cNvSpPr>
            <a:spLocks noGrp="1"/>
          </p:cNvSpPr>
          <p:nvPr>
            <p:ph type="sldNum" sz="quarter" idx="12"/>
          </p:nvPr>
        </p:nvSpPr>
        <p:spPr>
          <a:xfrm>
            <a:off x="11034184" y="6356350"/>
            <a:ext cx="514349" cy="365125"/>
          </a:xfrm>
        </p:spPr>
        <p:txBody>
          <a:bodyPr vert="horz" lIns="91440" tIns="45720" rIns="91440" bIns="45720" rtlCol="0" anchor="ctr">
            <a:normAutofit/>
          </a:bodyPr>
          <a:lstStyle/>
          <a:p>
            <a:pPr defTabSz="914400" fontAlgn="auto">
              <a:spcBef>
                <a:spcPts val="0"/>
              </a:spcBef>
              <a:spcAft>
                <a:spcPts val="600"/>
              </a:spcAft>
              <a:defRPr/>
            </a:pPr>
            <a:fld id="{677C3CE7-23F7-4828-823C-E0205DF2CF97}" type="slidenum">
              <a:rPr lang="en-US">
                <a:solidFill>
                  <a:schemeClr val="tx1">
                    <a:alpha val="80000"/>
                  </a:schemeClr>
                </a:solidFill>
                <a:latin typeface="+mn-lt"/>
                <a:ea typeface="+mn-ea"/>
              </a:rPr>
              <a:pPr defTabSz="914400" fontAlgn="auto">
                <a:spcBef>
                  <a:spcPts val="0"/>
                </a:spcBef>
                <a:spcAft>
                  <a:spcPts val="600"/>
                </a:spcAft>
                <a:defRPr/>
              </a:pPr>
              <a:t>6</a:t>
            </a:fld>
            <a:endParaRPr lang="en-US">
              <a:solidFill>
                <a:schemeClr val="tx1">
                  <a:alpha val="80000"/>
                </a:schemeClr>
              </a:solidFill>
              <a:latin typeface="+mn-lt"/>
              <a:ea typeface="+mn-ea"/>
            </a:endParaRPr>
          </a:p>
        </p:txBody>
      </p:sp>
      <p:sp>
        <p:nvSpPr>
          <p:cNvPr id="10" name="Rectangle 9">
            <a:extLst>
              <a:ext uri="{FF2B5EF4-FFF2-40B4-BE49-F238E27FC236}">
                <a16:creationId xmlns:a16="http://schemas.microsoft.com/office/drawing/2014/main" id="{AD4F69D3-EEB0-4C4C-9434-B9960FB5854C}"/>
              </a:ext>
            </a:extLst>
          </p:cNvPr>
          <p:cNvSpPr>
            <a:spLocks noChangeArrowheads="1"/>
          </p:cNvSpPr>
          <p:nvPr/>
        </p:nvSpPr>
        <p:spPr bwMode="auto">
          <a:xfrm>
            <a:off x="0" y="6354762"/>
            <a:ext cx="12191999" cy="503238"/>
          </a:xfrm>
          <a:prstGeom prst="rect">
            <a:avLst/>
          </a:prstGeom>
          <a:solidFill>
            <a:srgbClr val="0070C0"/>
          </a:solidFill>
          <a:ln w="9525">
            <a:noFill/>
            <a:miter lim="800000"/>
            <a:headEnd/>
            <a:tailEnd/>
          </a:ln>
          <a:effectLst>
            <a:outerShdw dist="23000" dir="5400000" rotWithShape="0">
              <a:srgbClr val="808080">
                <a:alpha val="34999"/>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504D">
                  <a:lumMod val="75000"/>
                </a:srgbClr>
              </a:solidFill>
              <a:effectLst/>
              <a:uLnTx/>
              <a:uFillTx/>
              <a:latin typeface="Calibri"/>
              <a:ea typeface="ＭＳ Ｐゴシック" pitchFamily="1" charset="-128"/>
              <a:cs typeface="+mn-cs"/>
            </a:endParaRPr>
          </a:p>
        </p:txBody>
      </p:sp>
      <p:pic>
        <p:nvPicPr>
          <p:cNvPr id="11" name="Picture 2" descr="https://www.sih.gov.in/img1/SIH-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366" y="57097"/>
            <a:ext cx="2209120" cy="11228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638460B-3603-E680-C648-0954871FC0C3}"/>
              </a:ext>
            </a:extLst>
          </p:cNvPr>
          <p:cNvPicPr>
            <a:picLocks noChangeAspect="1"/>
          </p:cNvPicPr>
          <p:nvPr/>
        </p:nvPicPr>
        <p:blipFill>
          <a:blip r:embed="rId4"/>
          <a:stretch>
            <a:fillRect/>
          </a:stretch>
        </p:blipFill>
        <p:spPr>
          <a:xfrm>
            <a:off x="0" y="0"/>
            <a:ext cx="1294481" cy="1294481"/>
          </a:xfrm>
          <a:prstGeom prst="rect">
            <a:avLst/>
          </a:prstGeom>
        </p:spPr>
      </p:pic>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66EC95FE-299B-5C33-6612-B71F5C2CB353}"/>
                  </a:ext>
                </a:extLst>
              </p14:cNvPr>
              <p14:cNvContentPartPr/>
              <p14:nvPr/>
            </p14:nvContentPartPr>
            <p14:xfrm>
              <a:off x="3162471" y="1572989"/>
              <a:ext cx="360" cy="360"/>
            </p14:xfrm>
          </p:contentPart>
        </mc:Choice>
        <mc:Fallback xmlns="">
          <p:pic>
            <p:nvPicPr>
              <p:cNvPr id="24" name="Ink 23">
                <a:extLst>
                  <a:ext uri="{FF2B5EF4-FFF2-40B4-BE49-F238E27FC236}">
                    <a16:creationId xmlns:a16="http://schemas.microsoft.com/office/drawing/2014/main" id="{66EC95FE-299B-5C33-6612-B71F5C2CB353}"/>
                  </a:ext>
                </a:extLst>
              </p:cNvPr>
              <p:cNvPicPr/>
              <p:nvPr/>
            </p:nvPicPr>
            <p:blipFill>
              <a:blip r:embed="rId6"/>
              <a:stretch>
                <a:fillRect/>
              </a:stretch>
            </p:blipFill>
            <p:spPr>
              <a:xfrm>
                <a:off x="3099831" y="150998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0A290FF0-6F6A-F40C-6083-8A8D473DFA71}"/>
                  </a:ext>
                </a:extLst>
              </p14:cNvPr>
              <p14:cNvContentPartPr/>
              <p14:nvPr/>
            </p14:nvContentPartPr>
            <p14:xfrm>
              <a:off x="51711" y="1429709"/>
              <a:ext cx="4589640" cy="4158000"/>
            </p14:xfrm>
          </p:contentPart>
        </mc:Choice>
        <mc:Fallback xmlns="">
          <p:pic>
            <p:nvPicPr>
              <p:cNvPr id="26" name="Ink 25">
                <a:extLst>
                  <a:ext uri="{FF2B5EF4-FFF2-40B4-BE49-F238E27FC236}">
                    <a16:creationId xmlns:a16="http://schemas.microsoft.com/office/drawing/2014/main" id="{0A290FF0-6F6A-F40C-6083-8A8D473DFA71}"/>
                  </a:ext>
                </a:extLst>
              </p:cNvPr>
              <p:cNvPicPr/>
              <p:nvPr/>
            </p:nvPicPr>
            <p:blipFill>
              <a:blip r:embed="rId8"/>
              <a:stretch>
                <a:fillRect/>
              </a:stretch>
            </p:blipFill>
            <p:spPr>
              <a:xfrm>
                <a:off x="-11289" y="1367069"/>
                <a:ext cx="4715280" cy="4283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BDB788C9-F60E-4C9D-5F4D-C1F78AF5CC81}"/>
                  </a:ext>
                </a:extLst>
              </p14:cNvPr>
              <p14:cNvContentPartPr/>
              <p14:nvPr/>
            </p14:nvContentPartPr>
            <p14:xfrm>
              <a:off x="317391" y="2042429"/>
              <a:ext cx="3906000" cy="2069640"/>
            </p14:xfrm>
          </p:contentPart>
        </mc:Choice>
        <mc:Fallback xmlns="">
          <p:pic>
            <p:nvPicPr>
              <p:cNvPr id="27" name="Ink 26">
                <a:extLst>
                  <a:ext uri="{FF2B5EF4-FFF2-40B4-BE49-F238E27FC236}">
                    <a16:creationId xmlns:a16="http://schemas.microsoft.com/office/drawing/2014/main" id="{BDB788C9-F60E-4C9D-5F4D-C1F78AF5CC81}"/>
                  </a:ext>
                </a:extLst>
              </p:cNvPr>
              <p:cNvPicPr/>
              <p:nvPr/>
            </p:nvPicPr>
            <p:blipFill>
              <a:blip r:embed="rId10"/>
              <a:stretch>
                <a:fillRect/>
              </a:stretch>
            </p:blipFill>
            <p:spPr>
              <a:xfrm>
                <a:off x="254751" y="1979429"/>
                <a:ext cx="4031640" cy="219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6851836D-5C78-8C45-8F41-FBAF933FB16C}"/>
                  </a:ext>
                </a:extLst>
              </p14:cNvPr>
              <p14:cNvContentPartPr/>
              <p14:nvPr/>
            </p14:nvContentPartPr>
            <p14:xfrm>
              <a:off x="1500711" y="2444189"/>
              <a:ext cx="2375640" cy="1749240"/>
            </p14:xfrm>
          </p:contentPart>
        </mc:Choice>
        <mc:Fallback xmlns="">
          <p:pic>
            <p:nvPicPr>
              <p:cNvPr id="28" name="Ink 27">
                <a:extLst>
                  <a:ext uri="{FF2B5EF4-FFF2-40B4-BE49-F238E27FC236}">
                    <a16:creationId xmlns:a16="http://schemas.microsoft.com/office/drawing/2014/main" id="{6851836D-5C78-8C45-8F41-FBAF933FB16C}"/>
                  </a:ext>
                </a:extLst>
              </p:cNvPr>
              <p:cNvPicPr/>
              <p:nvPr/>
            </p:nvPicPr>
            <p:blipFill>
              <a:blip r:embed="rId12"/>
              <a:stretch>
                <a:fillRect/>
              </a:stretch>
            </p:blipFill>
            <p:spPr>
              <a:xfrm>
                <a:off x="1437711" y="2381189"/>
                <a:ext cx="2501280" cy="1874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F4482B35-9BA6-D6BB-4228-D017D3FF47EF}"/>
                  </a:ext>
                </a:extLst>
              </p14:cNvPr>
              <p14:cNvContentPartPr/>
              <p14:nvPr/>
            </p14:nvContentPartPr>
            <p14:xfrm>
              <a:off x="74031" y="3830909"/>
              <a:ext cx="149040" cy="605880"/>
            </p14:xfrm>
          </p:contentPart>
        </mc:Choice>
        <mc:Fallback xmlns="">
          <p:pic>
            <p:nvPicPr>
              <p:cNvPr id="29" name="Ink 28">
                <a:extLst>
                  <a:ext uri="{FF2B5EF4-FFF2-40B4-BE49-F238E27FC236}">
                    <a16:creationId xmlns:a16="http://schemas.microsoft.com/office/drawing/2014/main" id="{F4482B35-9BA6-D6BB-4228-D017D3FF47EF}"/>
                  </a:ext>
                </a:extLst>
              </p:cNvPr>
              <p:cNvPicPr/>
              <p:nvPr/>
            </p:nvPicPr>
            <p:blipFill>
              <a:blip r:embed="rId14"/>
              <a:stretch>
                <a:fillRect/>
              </a:stretch>
            </p:blipFill>
            <p:spPr>
              <a:xfrm>
                <a:off x="11031" y="3767909"/>
                <a:ext cx="274680" cy="731520"/>
              </a:xfrm>
              <a:prstGeom prst="rect">
                <a:avLst/>
              </a:prstGeom>
            </p:spPr>
          </p:pic>
        </mc:Fallback>
      </mc:AlternateContent>
      <p:pic>
        <p:nvPicPr>
          <p:cNvPr id="31" name="Picture 30" descr="A group of white square objects with a blue light&#10;&#10;AI-generated content may be incorrect.">
            <a:extLst>
              <a:ext uri="{FF2B5EF4-FFF2-40B4-BE49-F238E27FC236}">
                <a16:creationId xmlns:a16="http://schemas.microsoft.com/office/drawing/2014/main" id="{DEF83D3D-A9A1-D236-5C55-5442BCFF0349}"/>
              </a:ext>
            </a:extLst>
          </p:cNvPr>
          <p:cNvPicPr>
            <a:picLocks noChangeAspect="1"/>
          </p:cNvPicPr>
          <p:nvPr/>
        </p:nvPicPr>
        <p:blipFill>
          <a:blip r:embed="rId15"/>
          <a:srcRect r="3" b="3"/>
          <a:stretch>
            <a:fillRect/>
          </a:stretch>
        </p:blipFill>
        <p:spPr>
          <a:xfrm>
            <a:off x="1077052" y="749306"/>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2" name="TextBox 31">
            <a:extLst>
              <a:ext uri="{FF2B5EF4-FFF2-40B4-BE49-F238E27FC236}">
                <a16:creationId xmlns:a16="http://schemas.microsoft.com/office/drawing/2014/main" id="{111FCFD7-5E0B-C31B-E9A0-3BB70EB467C5}"/>
              </a:ext>
            </a:extLst>
          </p:cNvPr>
          <p:cNvSpPr txBox="1"/>
          <p:nvPr/>
        </p:nvSpPr>
        <p:spPr>
          <a:xfrm>
            <a:off x="1550059" y="2606771"/>
            <a:ext cx="1378979" cy="430887"/>
          </a:xfrm>
          <a:prstGeom prst="rect">
            <a:avLst/>
          </a:prstGeom>
          <a:noFill/>
        </p:spPr>
        <p:txBody>
          <a:bodyPr wrap="square" rtlCol="0">
            <a:spAutoFit/>
          </a:bodyPr>
          <a:lstStyle/>
          <a:p>
            <a:r>
              <a:rPr lang="en-IN" sz="1100" b="1" dirty="0">
                <a:solidFill>
                  <a:schemeClr val="tx2">
                    <a:lumMod val="50000"/>
                  </a:schemeClr>
                </a:solidFill>
                <a:latin typeface="Times New Roman" panose="02020603050405020304" pitchFamily="18" charset="0"/>
                <a:cs typeface="Times New Roman" panose="02020603050405020304" pitchFamily="18" charset="0"/>
              </a:rPr>
              <a:t>Traffic Simulation &amp; SUMO</a:t>
            </a:r>
            <a:endParaRPr lang="en-IN" sz="1100" dirty="0">
              <a:latin typeface="Times New Roman" panose="02020603050405020304" pitchFamily="18" charset="0"/>
              <a:cs typeface="Times New Roman" panose="02020603050405020304" pitchFamily="18" charset="0"/>
            </a:endParaRPr>
          </a:p>
        </p:txBody>
      </p:sp>
      <p:graphicFrame>
        <p:nvGraphicFramePr>
          <p:cNvPr id="33" name="Table 32">
            <a:extLst>
              <a:ext uri="{FF2B5EF4-FFF2-40B4-BE49-F238E27FC236}">
                <a16:creationId xmlns:a16="http://schemas.microsoft.com/office/drawing/2014/main" id="{AAEB93D2-F6BC-5E02-B65C-BD29F90B192D}"/>
              </a:ext>
            </a:extLst>
          </p:cNvPr>
          <p:cNvGraphicFramePr>
            <a:graphicFrameLocks noGrp="1"/>
          </p:cNvGraphicFramePr>
          <p:nvPr>
            <p:extLst>
              <p:ext uri="{D42A27DB-BD31-4B8C-83A1-F6EECF244321}">
                <p14:modId xmlns:p14="http://schemas.microsoft.com/office/powerpoint/2010/main" val="1437474413"/>
              </p:ext>
            </p:extLst>
          </p:nvPr>
        </p:nvGraphicFramePr>
        <p:xfrm>
          <a:off x="1600137" y="3058773"/>
          <a:ext cx="1194678" cy="856026"/>
        </p:xfrm>
        <a:graphic>
          <a:graphicData uri="http://schemas.openxmlformats.org/drawingml/2006/table">
            <a:tbl>
              <a:tblPr/>
              <a:tblGrid>
                <a:gridCol w="1194678">
                  <a:extLst>
                    <a:ext uri="{9D8B030D-6E8A-4147-A177-3AD203B41FA5}">
                      <a16:colId xmlns:a16="http://schemas.microsoft.com/office/drawing/2014/main" val="4202853691"/>
                    </a:ext>
                  </a:extLst>
                </a:gridCol>
              </a:tblGrid>
              <a:tr h="428013">
                <a:tc>
                  <a:txBody>
                    <a:bodyPr/>
                    <a:lstStyle/>
                    <a:p>
                      <a:r>
                        <a:rPr lang="en-US" sz="700" b="1" dirty="0">
                          <a:solidFill>
                            <a:schemeClr val="tx2">
                              <a:lumMod val="50000"/>
                            </a:schemeClr>
                          </a:solidFill>
                        </a:rPr>
                        <a:t>SUMO (Simulation of Urban Mobility) – Official Website</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700" b="1" dirty="0">
                          <a:solidFill>
                            <a:schemeClr val="tx2">
                              <a:lumMod val="50000"/>
                            </a:schemeClr>
                          </a:solidFill>
                          <a:latin typeface="Times New Roman" panose="02020603050405020304" pitchFamily="18" charset="0"/>
                          <a:cs typeface="Times New Roman" panose="02020603050405020304" pitchFamily="18" charset="0"/>
                          <a:hlinkClick r:id="rId16"/>
                        </a:rPr>
                        <a:t>https://www.eclipse.org/sumo/</a:t>
                      </a:r>
                    </a:p>
                    <a:p>
                      <a:endParaRPr lang="en-US" sz="700" b="1" dirty="0">
                        <a:solidFill>
                          <a:schemeClr val="tx2">
                            <a:lumMod val="50000"/>
                          </a:schemeClr>
                        </a:solidFill>
                      </a:endParaRPr>
                    </a:p>
                  </a:txBody>
                  <a:tcPr marL="0" marR="0" marT="0" marB="0" anchor="ctr">
                    <a:lnL>
                      <a:noFill/>
                    </a:lnL>
                    <a:lnR>
                      <a:noFill/>
                    </a:lnR>
                    <a:lnT>
                      <a:noFill/>
                    </a:lnT>
                    <a:lnB>
                      <a:noFill/>
                    </a:lnB>
                    <a:noFill/>
                  </a:tcPr>
                </a:tc>
                <a:extLst>
                  <a:ext uri="{0D108BD9-81ED-4DB2-BD59-A6C34878D82A}">
                    <a16:rowId xmlns:a16="http://schemas.microsoft.com/office/drawing/2014/main" val="2694822339"/>
                  </a:ext>
                </a:extLst>
              </a:tr>
              <a:tr h="428013">
                <a:tc>
                  <a:txBody>
                    <a:bodyPr/>
                    <a:lstStyle/>
                    <a:p>
                      <a:r>
                        <a:rPr sz="700" b="1" dirty="0">
                          <a:solidFill>
                            <a:schemeClr val="tx2">
                              <a:lumMod val="50000"/>
                            </a:schemeClr>
                          </a:solidFill>
                        </a:rPr>
                        <a:t>SUMO Documentation (Tutorials, Examples)</a:t>
                      </a:r>
                      <a:endParaRPr lang="en-US" sz="700" b="1" dirty="0">
                        <a:solidFill>
                          <a:schemeClr val="tx2">
                            <a:lumMod val="50000"/>
                          </a:schemeClr>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IN" sz="700" b="1" dirty="0">
                          <a:solidFill>
                            <a:schemeClr val="tx2">
                              <a:lumMod val="50000"/>
                            </a:schemeClr>
                          </a:solidFill>
                          <a:hlinkClick r:id="rId17"/>
                        </a:rPr>
                        <a:t>https://sumo.dlr.de/docs/</a:t>
                      </a:r>
                    </a:p>
                    <a:p>
                      <a:endParaRPr sz="700" b="1" dirty="0">
                        <a:solidFill>
                          <a:schemeClr val="tx2">
                            <a:lumMod val="50000"/>
                          </a:schemeClr>
                        </a:solidFill>
                      </a:endParaRPr>
                    </a:p>
                  </a:txBody>
                  <a:tcPr marL="0" marR="0" marT="0" marB="0" anchor="ctr">
                    <a:lnL>
                      <a:noFill/>
                    </a:lnL>
                    <a:lnR>
                      <a:noFill/>
                    </a:lnR>
                    <a:lnT>
                      <a:noFill/>
                    </a:lnT>
                    <a:lnB>
                      <a:noFill/>
                    </a:lnB>
                    <a:noFill/>
                  </a:tcPr>
                </a:tc>
                <a:extLst>
                  <a:ext uri="{0D108BD9-81ED-4DB2-BD59-A6C34878D82A}">
                    <a16:rowId xmlns:a16="http://schemas.microsoft.com/office/drawing/2014/main" val="2722347550"/>
                  </a:ext>
                </a:extLst>
              </a:tr>
            </a:tbl>
          </a:graphicData>
        </a:graphic>
      </p:graphicFrame>
      <p:sp>
        <p:nvSpPr>
          <p:cNvPr id="34" name="TextBox 33">
            <a:extLst>
              <a:ext uri="{FF2B5EF4-FFF2-40B4-BE49-F238E27FC236}">
                <a16:creationId xmlns:a16="http://schemas.microsoft.com/office/drawing/2014/main" id="{2B23D72E-F151-6D68-863F-45D054577326}"/>
              </a:ext>
            </a:extLst>
          </p:cNvPr>
          <p:cNvSpPr txBox="1"/>
          <p:nvPr/>
        </p:nvSpPr>
        <p:spPr>
          <a:xfrm>
            <a:off x="3023696" y="2595603"/>
            <a:ext cx="1446925" cy="577081"/>
          </a:xfrm>
          <a:prstGeom prst="rect">
            <a:avLst/>
          </a:prstGeom>
          <a:noFill/>
        </p:spPr>
        <p:txBody>
          <a:bodyPr wrap="square">
            <a:spAutoFit/>
          </a:bodyPr>
          <a:lstStyle/>
          <a:p>
            <a:r>
              <a:rPr lang="en-US" sz="1050" b="1" dirty="0">
                <a:solidFill>
                  <a:schemeClr val="tx2">
                    <a:lumMod val="50000"/>
                  </a:schemeClr>
                </a:solidFill>
                <a:latin typeface="Times New Roman" panose="02020603050405020304" pitchFamily="18" charset="0"/>
                <a:cs typeface="Times New Roman" panose="02020603050405020304" pitchFamily="18" charset="0"/>
              </a:rPr>
              <a:t>Reinforcement Learning for Traffic Signals</a:t>
            </a:r>
            <a:endParaRPr lang="en-IN" sz="105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67217279-EFA0-F1C7-E438-C9B7AEA572BA}"/>
              </a:ext>
            </a:extLst>
          </p:cNvPr>
          <p:cNvSpPr txBox="1"/>
          <p:nvPr/>
        </p:nvSpPr>
        <p:spPr>
          <a:xfrm>
            <a:off x="3023696" y="3100474"/>
            <a:ext cx="1194678" cy="707886"/>
          </a:xfrm>
          <a:prstGeom prst="rect">
            <a:avLst/>
          </a:prstGeom>
          <a:noFill/>
        </p:spPr>
        <p:txBody>
          <a:bodyPr wrap="square">
            <a:spAutoFit/>
          </a:bodyPr>
          <a:lstStyle/>
          <a:p>
            <a:r>
              <a:rPr lang="en-US" sz="800" b="1" dirty="0">
                <a:solidFill>
                  <a:schemeClr val="tx2">
                    <a:lumMod val="50000"/>
                  </a:schemeClr>
                </a:solidFill>
                <a:latin typeface="Times New Roman" panose="02020603050405020304" pitchFamily="18" charset="0"/>
                <a:cs typeface="Times New Roman" panose="02020603050405020304" pitchFamily="18" charset="0"/>
              </a:rPr>
              <a:t>“A Reinforcement </a:t>
            </a:r>
            <a:r>
              <a:rPr lang="en-US" sz="700" b="1" dirty="0">
                <a:solidFill>
                  <a:schemeClr val="tx2">
                    <a:lumMod val="50000"/>
                  </a:schemeClr>
                </a:solidFill>
                <a:latin typeface="Times New Roman" panose="02020603050405020304" pitchFamily="18" charset="0"/>
                <a:cs typeface="Times New Roman" panose="02020603050405020304" pitchFamily="18" charset="0"/>
              </a:rPr>
              <a:t>Learning</a:t>
            </a:r>
            <a:r>
              <a:rPr lang="en-US" sz="800" b="1" dirty="0">
                <a:solidFill>
                  <a:schemeClr val="tx2">
                    <a:lumMod val="50000"/>
                  </a:schemeClr>
                </a:solidFill>
                <a:latin typeface="Times New Roman" panose="02020603050405020304" pitchFamily="18" charset="0"/>
                <a:cs typeface="Times New Roman" panose="02020603050405020304" pitchFamily="18" charset="0"/>
              </a:rPr>
              <a:t> Approach for Traffic Signal Control” – Research Paper</a:t>
            </a:r>
          </a:p>
        </p:txBody>
      </p:sp>
      <p:sp>
        <p:nvSpPr>
          <p:cNvPr id="36" name="TextBox 35">
            <a:extLst>
              <a:ext uri="{FF2B5EF4-FFF2-40B4-BE49-F238E27FC236}">
                <a16:creationId xmlns:a16="http://schemas.microsoft.com/office/drawing/2014/main" id="{E9D3477B-5564-A659-B89E-DE86E08701CC}"/>
              </a:ext>
            </a:extLst>
          </p:cNvPr>
          <p:cNvSpPr txBox="1"/>
          <p:nvPr/>
        </p:nvSpPr>
        <p:spPr>
          <a:xfrm>
            <a:off x="4578884" y="2626802"/>
            <a:ext cx="1497048" cy="415498"/>
          </a:xfrm>
          <a:prstGeom prst="rect">
            <a:avLst/>
          </a:prstGeom>
          <a:noFill/>
        </p:spPr>
        <p:txBody>
          <a:bodyPr wrap="square">
            <a:spAutoFit/>
          </a:bodyPr>
          <a:lstStyle/>
          <a:p>
            <a:r>
              <a:rPr lang="en-IN" sz="1050" b="1" dirty="0">
                <a:solidFill>
                  <a:schemeClr val="tx2">
                    <a:lumMod val="50000"/>
                  </a:schemeClr>
                </a:solidFill>
                <a:latin typeface="Times New Roman" panose="02020603050405020304" pitchFamily="18" charset="0"/>
                <a:cs typeface="Times New Roman" panose="02020603050405020304" pitchFamily="18" charset="0"/>
              </a:rPr>
              <a:t>AI &amp; Smart City Applications</a:t>
            </a:r>
            <a:endParaRPr lang="en-IN" sz="1050" dirty="0">
              <a:latin typeface="Times New Roman" panose="02020603050405020304" pitchFamily="18" charset="0"/>
              <a:cs typeface="Times New Roman" panose="02020603050405020304" pitchFamily="18" charset="0"/>
            </a:endParaRPr>
          </a:p>
        </p:txBody>
      </p:sp>
      <p:graphicFrame>
        <p:nvGraphicFramePr>
          <p:cNvPr id="37" name="Table 36">
            <a:extLst>
              <a:ext uri="{FF2B5EF4-FFF2-40B4-BE49-F238E27FC236}">
                <a16:creationId xmlns:a16="http://schemas.microsoft.com/office/drawing/2014/main" id="{D7709C5C-CC5F-72D6-A65D-A9FDA708D9F2}"/>
              </a:ext>
            </a:extLst>
          </p:cNvPr>
          <p:cNvGraphicFramePr>
            <a:graphicFrameLocks noGrp="1"/>
          </p:cNvGraphicFramePr>
          <p:nvPr>
            <p:extLst>
              <p:ext uri="{D42A27DB-BD31-4B8C-83A1-F6EECF244321}">
                <p14:modId xmlns:p14="http://schemas.microsoft.com/office/powerpoint/2010/main" val="4242506976"/>
              </p:ext>
            </p:extLst>
          </p:nvPr>
        </p:nvGraphicFramePr>
        <p:xfrm>
          <a:off x="4645282" y="3037811"/>
          <a:ext cx="1194678" cy="1066800"/>
        </p:xfrm>
        <a:graphic>
          <a:graphicData uri="http://schemas.openxmlformats.org/drawingml/2006/table">
            <a:tbl>
              <a:tblPr/>
              <a:tblGrid>
                <a:gridCol w="1194678">
                  <a:extLst>
                    <a:ext uri="{9D8B030D-6E8A-4147-A177-3AD203B41FA5}">
                      <a16:colId xmlns:a16="http://schemas.microsoft.com/office/drawing/2014/main" val="1663794856"/>
                    </a:ext>
                  </a:extLst>
                </a:gridCol>
              </a:tblGrid>
              <a:tr h="352620">
                <a:tc>
                  <a:txBody>
                    <a:bodyPr/>
                    <a:lstStyle/>
                    <a:p>
                      <a:r>
                        <a:rPr sz="700" b="1" dirty="0">
                          <a:solidFill>
                            <a:schemeClr val="tx2">
                              <a:lumMod val="50000"/>
                            </a:schemeClr>
                          </a:solidFill>
                          <a:latin typeface="Times New Roman" panose="02020603050405020304" pitchFamily="18" charset="0"/>
                          <a:cs typeface="Times New Roman" panose="02020603050405020304" pitchFamily="18" charset="0"/>
                        </a:rPr>
                        <a:t>Smart Traffic Management using AI – IEEE Paper</a:t>
                      </a:r>
                      <a:endParaRPr lang="en-US" sz="7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IN" sz="700" b="1" dirty="0">
                          <a:solidFill>
                            <a:schemeClr val="tx2">
                              <a:lumMod val="50000"/>
                            </a:schemeClr>
                          </a:solidFill>
                          <a:latin typeface="Times New Roman" panose="02020603050405020304" pitchFamily="18" charset="0"/>
                          <a:cs typeface="Times New Roman" panose="02020603050405020304" pitchFamily="18" charset="0"/>
                          <a:hlinkClick r:id="rId18"/>
                        </a:rPr>
                        <a:t>https://ieeexplore.ieee.org/document/9394200</a:t>
                      </a:r>
                    </a:p>
                    <a:p>
                      <a:endParaRPr sz="700" b="1" dirty="0">
                        <a:solidFill>
                          <a:schemeClr val="tx2">
                            <a:lumMod val="50000"/>
                          </a:schemeClr>
                        </a:solidFill>
                        <a:latin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37884077"/>
                  </a:ext>
                </a:extLst>
              </a:tr>
              <a:tr h="217709">
                <a:tc>
                  <a:txBody>
                    <a:bodyPr/>
                    <a:lstStyle/>
                    <a:p>
                      <a:r>
                        <a:rPr sz="700" b="1" dirty="0">
                          <a:solidFill>
                            <a:schemeClr val="tx2">
                              <a:lumMod val="50000"/>
                            </a:schemeClr>
                          </a:solidFill>
                          <a:latin typeface="Times New Roman" panose="02020603050405020304" pitchFamily="18" charset="0"/>
                          <a:cs typeface="Times New Roman" panose="02020603050405020304" pitchFamily="18" charset="0"/>
                        </a:rPr>
                        <a:t>Google Maps Traffic Data (API)</a:t>
                      </a:r>
                      <a:endParaRPr lang="en-US" sz="700" b="1" dirty="0">
                        <a:solidFill>
                          <a:schemeClr val="tx2">
                            <a:lumMod val="50000"/>
                          </a:schemeClr>
                        </a:solidFill>
                        <a:latin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IN" sz="700" b="1" dirty="0">
                          <a:solidFill>
                            <a:schemeClr val="tx2">
                              <a:lumMod val="50000"/>
                            </a:schemeClr>
                          </a:solidFill>
                          <a:latin typeface="Times New Roman" panose="02020603050405020304" pitchFamily="18" charset="0"/>
                          <a:cs typeface="Times New Roman" panose="02020603050405020304" pitchFamily="18" charset="0"/>
                          <a:hlinkClick r:id="rId19"/>
                        </a:rPr>
                        <a:t>https://developers.google.com/maps/documentation/traffic</a:t>
                      </a:r>
                    </a:p>
                    <a:p>
                      <a:endParaRPr sz="700" b="1" dirty="0">
                        <a:solidFill>
                          <a:schemeClr val="tx2">
                            <a:lumMod val="50000"/>
                          </a:schemeClr>
                        </a:solidFill>
                        <a:latin typeface="Times New Roman" panose="02020603050405020304" pitchFamily="18" charset="0"/>
                        <a:cs typeface="Times New Roman" panose="02020603050405020304" pitchFamily="18" charset="0"/>
                      </a:endParaRPr>
                    </a:p>
                  </a:txBody>
                  <a:tcPr marL="0" marR="0" marT="0" marB="0" anchor="ctr">
                    <a:lnL>
                      <a:noFill/>
                    </a:lnL>
                    <a:lnR>
                      <a:noFill/>
                    </a:lnR>
                    <a:lnT>
                      <a:noFill/>
                    </a:lnT>
                    <a:lnB>
                      <a:noFill/>
                    </a:lnB>
                    <a:noFill/>
                  </a:tcPr>
                </a:tc>
                <a:extLst>
                  <a:ext uri="{0D108BD9-81ED-4DB2-BD59-A6C34878D82A}">
                    <a16:rowId xmlns:a16="http://schemas.microsoft.com/office/drawing/2014/main" val="234416474"/>
                  </a:ext>
                </a:extLst>
              </a:tr>
            </a:tbl>
          </a:graphicData>
        </a:graphic>
      </p:graphicFrame>
      <p:sp>
        <p:nvSpPr>
          <p:cNvPr id="52" name="TextBox 51">
            <a:extLst>
              <a:ext uri="{FF2B5EF4-FFF2-40B4-BE49-F238E27FC236}">
                <a16:creationId xmlns:a16="http://schemas.microsoft.com/office/drawing/2014/main" id="{7E7BA620-BF07-240F-6C61-4A9BF0878287}"/>
              </a:ext>
            </a:extLst>
          </p:cNvPr>
          <p:cNvSpPr txBox="1"/>
          <p:nvPr/>
        </p:nvSpPr>
        <p:spPr>
          <a:xfrm>
            <a:off x="3038364" y="3703864"/>
            <a:ext cx="1348249" cy="307777"/>
          </a:xfrm>
          <a:prstGeom prst="rect">
            <a:avLst/>
          </a:prstGeom>
          <a:noFill/>
        </p:spPr>
        <p:txBody>
          <a:bodyPr wrap="square">
            <a:spAutoFit/>
          </a:bodyPr>
          <a:lstStyle/>
          <a:p>
            <a:r>
              <a:rPr lang="en-IN" sz="700" b="1" dirty="0">
                <a:solidFill>
                  <a:schemeClr val="tx2">
                    <a:lumMod val="50000"/>
                  </a:schemeClr>
                </a:solidFill>
                <a:hlinkClick r:id="rId20"/>
              </a:rPr>
              <a:t>https://arxiv.org/abs/1904.04762</a:t>
            </a:r>
          </a:p>
        </p:txBody>
      </p:sp>
      <p:sp>
        <p:nvSpPr>
          <p:cNvPr id="54" name="TextBox 53">
            <a:extLst>
              <a:ext uri="{FF2B5EF4-FFF2-40B4-BE49-F238E27FC236}">
                <a16:creationId xmlns:a16="http://schemas.microsoft.com/office/drawing/2014/main" id="{D79C5D74-2D38-D1AF-698B-2FFF9D658EBA}"/>
              </a:ext>
            </a:extLst>
          </p:cNvPr>
          <p:cNvSpPr txBox="1"/>
          <p:nvPr/>
        </p:nvSpPr>
        <p:spPr>
          <a:xfrm>
            <a:off x="6997654" y="3070079"/>
            <a:ext cx="4476924" cy="2308324"/>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This work is supported by extensive literature on AI-driven traffic management and smart city development.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References include research papers, government reports, and case studies on intelligent transportation systems.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Additional insights were derived from industry publications, IoT applications, and real-world smart traffic projects.</a:t>
            </a:r>
            <a:endParaRPr lang="en-IN" sz="1600" dirty="0">
              <a:latin typeface="Times New Roman" panose="02020603050405020304" pitchFamily="18" charset="0"/>
              <a:cs typeface="Times New Roman" panose="02020603050405020304" pitchFamily="18" charset="0"/>
            </a:endParaRPr>
          </a:p>
        </p:txBody>
      </p:sp>
      <p:sp>
        <p:nvSpPr>
          <p:cNvPr id="56" name="Footer Placeholder 6">
            <a:extLst>
              <a:ext uri="{FF2B5EF4-FFF2-40B4-BE49-F238E27FC236}">
                <a16:creationId xmlns:a16="http://schemas.microsoft.com/office/drawing/2014/main" id="{B46B4431-E44C-4B63-3354-B0CA76F39378}"/>
              </a:ext>
            </a:extLst>
          </p:cNvPr>
          <p:cNvSpPr txBox="1">
            <a:spLocks/>
          </p:cNvSpPr>
          <p:nvPr/>
        </p:nvSpPr>
        <p:spPr>
          <a:xfrm>
            <a:off x="4648200" y="6356353"/>
            <a:ext cx="3204000" cy="365125"/>
          </a:xfrm>
          <a:prstGeom prst="rect">
            <a:avLst/>
          </a:prstGeom>
        </p:spPr>
        <p:txBody>
          <a:bodyPr vert="horz" lIns="91440" tIns="45720" rIns="91440" bIns="45720" rtlCol="0" anchor="ctr"/>
          <a:lstStyle>
            <a:defPPr>
              <a:defRPr lang="en-US"/>
            </a:defPPr>
            <a:lvl1pPr algn="ctr" defTabSz="457200" rtl="0" fontAlgn="auto">
              <a:spcBef>
                <a:spcPts val="0"/>
              </a:spcBef>
              <a:spcAft>
                <a:spcPts val="0"/>
              </a:spcAft>
              <a:defRPr sz="1200" kern="1200">
                <a:solidFill>
                  <a:schemeClr val="tx1">
                    <a:tint val="75000"/>
                  </a:schemeClr>
                </a:solidFill>
                <a:latin typeface="TradeGothic"/>
                <a:ea typeface="+mn-ea"/>
                <a:cs typeface="+mn-cs"/>
              </a:defRPr>
            </a:lvl1pPr>
            <a:lvl2pPr marL="4572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2pPr>
            <a:lvl3pPr marL="9144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3pPr>
            <a:lvl4pPr marL="13716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4pPr>
            <a:lvl5pPr marL="18288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5pPr>
            <a:lvl6pPr marL="2286000" algn="l" defTabSz="914400" rtl="0" eaLnBrk="1" latinLnBrk="0" hangingPunct="1">
              <a:defRPr kern="1200">
                <a:solidFill>
                  <a:schemeClr val="tx1"/>
                </a:solidFill>
                <a:latin typeface="Calibri" pitchFamily="34" charset="0"/>
                <a:ea typeface="ＭＳ Ｐゴシック" pitchFamily="1" charset="-128"/>
                <a:cs typeface="+mn-cs"/>
              </a:defRPr>
            </a:lvl6pPr>
            <a:lvl7pPr marL="2743200" algn="l" defTabSz="914400" rtl="0" eaLnBrk="1" latinLnBrk="0" hangingPunct="1">
              <a:defRPr kern="1200">
                <a:solidFill>
                  <a:schemeClr val="tx1"/>
                </a:solidFill>
                <a:latin typeface="Calibri" pitchFamily="34" charset="0"/>
                <a:ea typeface="ＭＳ Ｐゴシック" pitchFamily="1" charset="-128"/>
                <a:cs typeface="+mn-cs"/>
              </a:defRPr>
            </a:lvl7pPr>
            <a:lvl8pPr marL="3200400" algn="l" defTabSz="914400" rtl="0" eaLnBrk="1" latinLnBrk="0" hangingPunct="1">
              <a:defRPr kern="1200">
                <a:solidFill>
                  <a:schemeClr val="tx1"/>
                </a:solidFill>
                <a:latin typeface="Calibri" pitchFamily="34" charset="0"/>
                <a:ea typeface="ＭＳ Ｐゴシック" pitchFamily="1" charset="-128"/>
                <a:cs typeface="+mn-cs"/>
              </a:defRPr>
            </a:lvl8pPr>
            <a:lvl9pPr marL="3657600" algn="l" defTabSz="914400" rtl="0" eaLnBrk="1" latinLnBrk="0" hangingPunct="1">
              <a:defRPr kern="1200">
                <a:solidFill>
                  <a:schemeClr val="tx1"/>
                </a:solidFill>
                <a:latin typeface="Calibri" pitchFamily="34" charset="0"/>
                <a:ea typeface="ＭＳ Ｐゴシック" pitchFamily="1" charset="-128"/>
                <a:cs typeface="+mn-cs"/>
              </a:defRPr>
            </a:lvl9pPr>
          </a:lstStyle>
          <a:p>
            <a:pPr>
              <a:defRPr/>
            </a:pPr>
            <a:r>
              <a:rPr lang="en-US" sz="1600" dirty="0">
                <a:solidFill>
                  <a:prstClr val="white"/>
                </a:solidFill>
                <a:latin typeface="Times New Roman" panose="02020603050405020304" pitchFamily="18" charset="0"/>
                <a:cs typeface="Times New Roman" panose="02020603050405020304" pitchFamily="18" charset="0"/>
              </a:rPr>
              <a:t>SIH113</a:t>
            </a:r>
          </a:p>
        </p:txBody>
      </p:sp>
      <p:sp>
        <p:nvSpPr>
          <p:cNvPr id="57" name="Slide Number Placeholder 5">
            <a:extLst>
              <a:ext uri="{FF2B5EF4-FFF2-40B4-BE49-F238E27FC236}">
                <a16:creationId xmlns:a16="http://schemas.microsoft.com/office/drawing/2014/main" id="{7D45FFFF-B05B-5A9D-5E75-10657D98A71D}"/>
              </a:ext>
            </a:extLst>
          </p:cNvPr>
          <p:cNvSpPr txBox="1">
            <a:spLocks/>
          </p:cNvSpPr>
          <p:nvPr/>
        </p:nvSpPr>
        <p:spPr>
          <a:xfrm>
            <a:off x="8737600" y="6356353"/>
            <a:ext cx="28448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defTabSz="457200" rtl="0" fontAlgn="base">
              <a:spcBef>
                <a:spcPct val="0"/>
              </a:spcBef>
              <a:spcAft>
                <a:spcPct val="0"/>
              </a:spcAft>
              <a:defRPr sz="1200" kern="1200">
                <a:solidFill>
                  <a:srgbClr val="898989"/>
                </a:solidFill>
                <a:latin typeface="TradeGothic" pitchFamily="1" charset="0"/>
                <a:ea typeface="ＭＳ Ｐゴシック" pitchFamily="1" charset="-128"/>
                <a:cs typeface="+mn-cs"/>
              </a:defRPr>
            </a:lvl1pPr>
            <a:lvl2pPr marL="4572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2pPr>
            <a:lvl3pPr marL="9144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3pPr>
            <a:lvl4pPr marL="13716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4pPr>
            <a:lvl5pPr marL="1828800" algn="l" defTabSz="457200" rtl="0" fontAlgn="base">
              <a:spcBef>
                <a:spcPct val="0"/>
              </a:spcBef>
              <a:spcAft>
                <a:spcPct val="0"/>
              </a:spcAft>
              <a:defRPr kern="1200">
                <a:solidFill>
                  <a:schemeClr val="tx1"/>
                </a:solidFill>
                <a:latin typeface="Calibri" pitchFamily="34" charset="0"/>
                <a:ea typeface="ＭＳ Ｐゴシック" pitchFamily="1" charset="-128"/>
                <a:cs typeface="+mn-cs"/>
              </a:defRPr>
            </a:lvl5pPr>
            <a:lvl6pPr marL="2286000" algn="l" defTabSz="914400" rtl="0" eaLnBrk="1" latinLnBrk="0" hangingPunct="1">
              <a:defRPr kern="1200">
                <a:solidFill>
                  <a:schemeClr val="tx1"/>
                </a:solidFill>
                <a:latin typeface="Calibri" pitchFamily="34" charset="0"/>
                <a:ea typeface="ＭＳ Ｐゴシック" pitchFamily="1" charset="-128"/>
                <a:cs typeface="+mn-cs"/>
              </a:defRPr>
            </a:lvl6pPr>
            <a:lvl7pPr marL="2743200" algn="l" defTabSz="914400" rtl="0" eaLnBrk="1" latinLnBrk="0" hangingPunct="1">
              <a:defRPr kern="1200">
                <a:solidFill>
                  <a:schemeClr val="tx1"/>
                </a:solidFill>
                <a:latin typeface="Calibri" pitchFamily="34" charset="0"/>
                <a:ea typeface="ＭＳ Ｐゴシック" pitchFamily="1" charset="-128"/>
                <a:cs typeface="+mn-cs"/>
              </a:defRPr>
            </a:lvl7pPr>
            <a:lvl8pPr marL="3200400" algn="l" defTabSz="914400" rtl="0" eaLnBrk="1" latinLnBrk="0" hangingPunct="1">
              <a:defRPr kern="1200">
                <a:solidFill>
                  <a:schemeClr val="tx1"/>
                </a:solidFill>
                <a:latin typeface="Calibri" pitchFamily="34" charset="0"/>
                <a:ea typeface="ＭＳ Ｐゴシック" pitchFamily="1" charset="-128"/>
                <a:cs typeface="+mn-cs"/>
              </a:defRPr>
            </a:lvl8pPr>
            <a:lvl9pPr marL="3657600" algn="l" defTabSz="914400" rtl="0" eaLnBrk="1" latinLnBrk="0" hangingPunct="1">
              <a:defRPr kern="1200">
                <a:solidFill>
                  <a:schemeClr val="tx1"/>
                </a:solidFill>
                <a:latin typeface="Calibri" pitchFamily="34" charset="0"/>
                <a:ea typeface="ＭＳ Ｐゴシック" pitchFamily="1" charset="-128"/>
                <a:cs typeface="+mn-cs"/>
              </a:defRPr>
            </a:lvl9pPr>
          </a:lstStyle>
          <a:p>
            <a:pPr>
              <a:defRPr/>
            </a:pPr>
            <a:fld id="{677C3CE7-23F7-4828-823C-E0205DF2CF97}" type="slidenum">
              <a:rPr lang="en-US" b="1" smtClean="0">
                <a:solidFill>
                  <a:prstClr val="white"/>
                </a:solidFill>
              </a:rPr>
              <a:pPr>
                <a:defRPr/>
              </a:pPr>
              <a:t>6</a:t>
            </a:fld>
            <a:endParaRPr lang="en-US" b="1" dirty="0">
              <a:solidFill>
                <a:prstClr val="white"/>
              </a:solidFill>
            </a:endParaRPr>
          </a:p>
        </p:txBody>
      </p:sp>
    </p:spTree>
    <p:extLst>
      <p:ext uri="{BB962C8B-B14F-4D97-AF65-F5344CB8AC3E}">
        <p14:creationId xmlns:p14="http://schemas.microsoft.com/office/powerpoint/2010/main" val="3916788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7409"/>
                                        </p:tgtEl>
                                        <p:attrNameLst>
                                          <p:attrName>style.visibility</p:attrName>
                                        </p:attrNameLst>
                                      </p:cBhvr>
                                      <p:to>
                                        <p:strVal val="visible"/>
                                      </p:to>
                                    </p:set>
                                    <p:animEffect transition="in" filter="fade">
                                      <p:cBhvr>
                                        <p:cTn id="7" dur="400"/>
                                        <p:tgtEl>
                                          <p:spTgt spid="17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spPr>
      <a:bodyPr rtlCol="0" anchor="ctr"/>
      <a:lstStyle>
        <a:defPPr algn="ctr">
          <a:defRPr/>
        </a:defPPr>
      </a:lstStyle>
      <a:style>
        <a:lnRef idx="0">
          <a:scrgbClr r="0" g="0" b="0"/>
        </a:lnRef>
        <a:fillRef idx="0">
          <a:scrgbClr r="0" g="0" b="0"/>
        </a:fillRef>
        <a:effectRef idx="0">
          <a:scrgbClr r="0" g="0" b="0"/>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8084</TotalTime>
  <Words>786</Words>
  <Application>Microsoft Office PowerPoint</Application>
  <PresentationFormat>Widescreen</PresentationFormat>
  <Paragraphs>143</Paragraphs>
  <Slides>6</Slides>
  <Notes>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ＭＳ Ｐゴシック</vt:lpstr>
      <vt:lpstr>Arial</vt:lpstr>
      <vt:lpstr>Calibri</vt:lpstr>
      <vt:lpstr>Garamond</vt:lpstr>
      <vt:lpstr>Segoe UI Emoji</vt:lpstr>
      <vt:lpstr>Times New Roman</vt:lpstr>
      <vt:lpstr>TradeGothic</vt:lpstr>
      <vt:lpstr>Wingdings</vt:lpstr>
      <vt:lpstr>Office Theme</vt:lpstr>
      <vt:lpstr>SMART INDIA HACKATHON 2025</vt:lpstr>
      <vt:lpstr>Unsolved Event Issues</vt:lpstr>
      <vt:lpstr>TECHNICAL APPROACH</vt:lpstr>
      <vt:lpstr>FEASIBILITY AND VIABILITY</vt:lpstr>
      <vt:lpstr>IMPACT AND BENEFITS</vt:lpstr>
      <vt:lpstr>RESEARCH  AND REFERENCES</vt:lpstr>
    </vt:vector>
  </TitlesOfParts>
  <Manager/>
  <Company>Crowdfunder,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 Pitch Deck Template</dc:title>
  <dc:subject/>
  <dc:creator>Crowdfunder</dc:creator>
  <cp:keywords/>
  <dc:description/>
  <cp:lastModifiedBy>Nitin Sharma</cp:lastModifiedBy>
  <cp:revision>167</cp:revision>
  <dcterms:created xsi:type="dcterms:W3CDTF">2013-12-12T18:46:50Z</dcterms:created>
  <dcterms:modified xsi:type="dcterms:W3CDTF">2025-09-17T04:34:54Z</dcterms:modified>
  <cp:category/>
</cp:coreProperties>
</file>